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5" r:id="rId4"/>
    <p:sldMasterId id="214748372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arcellus"/>
      <p:regular r:id="rId16"/>
    </p:embeddedFont>
    <p:embeddedFont>
      <p:font typeface="Poppins"/>
      <p:regular r:id="rId17"/>
      <p:bold r:id="rId18"/>
      <p:italic r:id="rId19"/>
      <p:boldItalic r:id="rId20"/>
    </p:embeddedFont>
    <p:embeddedFont>
      <p:font typeface="Public Sans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Ultra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Poppins-boldItalic.fntdata"/><Relationship Id="rId22" Type="http://schemas.openxmlformats.org/officeDocument/2006/relationships/font" Target="fonts/PublicSans-bold.fntdata"/><Relationship Id="rId21" Type="http://schemas.openxmlformats.org/officeDocument/2006/relationships/font" Target="fonts/PublicSans-regular.fntdata"/><Relationship Id="rId24" Type="http://schemas.openxmlformats.org/officeDocument/2006/relationships/font" Target="fonts/PublicSans-boldItalic.fntdata"/><Relationship Id="rId23" Type="http://schemas.openxmlformats.org/officeDocument/2006/relationships/font" Target="fonts/PublicSans-italic.fntdata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29" Type="http://schemas.openxmlformats.org/officeDocument/2006/relationships/font" Target="fonts/Ultr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oppins-regular.fntdata"/><Relationship Id="rId16" Type="http://schemas.openxmlformats.org/officeDocument/2006/relationships/font" Target="fonts/Marcellus-regular.fntdata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7b25ee27d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7b25ee27d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7b25ee27d4_5_17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7b25ee27d4_5_17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7b25ee27d4_5_52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7b25ee27d4_5_52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7b25ee27d4_5_10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7b25ee27d4_5_10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7b25ee27d4_5_30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7b25ee27d4_5_30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g7b25ee27d4_5_48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4" name="Google Shape;2554;g7b25ee27d4_5_48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E4DAA"/>
              </a:buClr>
              <a:buSzPts val="1100"/>
              <a:buFont typeface="Arial"/>
              <a:buNone/>
            </a:pPr>
            <a:r>
              <a:rPr lang="zh-TW">
                <a:solidFill>
                  <a:srgbClr val="DE4DAA"/>
                </a:solidFill>
              </a:rPr>
              <a:t>像我自己是覺得</a:t>
            </a:r>
            <a:endParaRPr>
              <a:solidFill>
                <a:srgbClr val="DE4DA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E4DAA"/>
              </a:buClr>
              <a:buSzPts val="1100"/>
              <a:buFont typeface="Arial"/>
              <a:buNone/>
            </a:pPr>
            <a:r>
              <a:rPr lang="zh-TW">
                <a:solidFill>
                  <a:srgbClr val="DE4DAA"/>
                </a:solidFill>
              </a:rPr>
              <a:t>有很多體感操作的遊戲 雖然以體感操控作為遊玩方式 可是遊戲內容本身都跟體感沒有太大關聯</a:t>
            </a:r>
            <a:endParaRPr>
              <a:solidFill>
                <a:srgbClr val="DE4DA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E4DAA"/>
              </a:buClr>
              <a:buSzPts val="1100"/>
              <a:buFont typeface="Arial"/>
              <a:buNone/>
            </a:pPr>
            <a:r>
              <a:rPr lang="zh-TW">
                <a:solidFill>
                  <a:srgbClr val="DE4DAA"/>
                </a:solidFill>
              </a:rPr>
              <a:t>最明顯就是音遊</a:t>
            </a:r>
            <a:endParaRPr>
              <a:solidFill>
                <a:srgbClr val="DE4DA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E4DAA"/>
              </a:buClr>
              <a:buSzPts val="1100"/>
              <a:buFont typeface="Arial"/>
              <a:buNone/>
            </a:pPr>
            <a:r>
              <a:rPr lang="zh-TW">
                <a:solidFill>
                  <a:srgbClr val="DE4DAA"/>
                </a:solidFill>
              </a:rPr>
              <a:t>很多體感遊戲會結合音遊</a:t>
            </a:r>
            <a:endParaRPr>
              <a:solidFill>
                <a:srgbClr val="DE4DA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E4DAA"/>
              </a:buClr>
              <a:buSzPts val="1100"/>
              <a:buFont typeface="Arial"/>
              <a:buNone/>
            </a:pPr>
            <a:r>
              <a:rPr lang="zh-TW">
                <a:solidFill>
                  <a:srgbClr val="DE4DAA"/>
                </a:solidFill>
              </a:rPr>
              <a:t>可是看多了就會有點兒覺得...其實換成什麼動作都可以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da41c862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da41c862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7b25ee27d4_5_43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7b25ee27d4_5_43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7b25ee27d4_5_39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7b25ee27d4_5_39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jp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jp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411950" y="912963"/>
            <a:ext cx="63201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FFFFF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541000" y="3554888"/>
            <a:ext cx="4062000" cy="3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1449"/>
              </a:buClr>
              <a:buSzPts val="2800"/>
              <a:buNone/>
              <a:defRPr sz="1600">
                <a:solidFill>
                  <a:srgbClr val="6614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625646" y="45715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790966" y="4572446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>
            <a:off x="278750" y="219025"/>
            <a:ext cx="503700" cy="503700"/>
            <a:chOff x="278750" y="219025"/>
            <a:chExt cx="503700" cy="503700"/>
          </a:xfrm>
        </p:grpSpPr>
        <p:sp>
          <p:nvSpPr>
            <p:cNvPr id="56" name="Google Shape;56;p13"/>
            <p:cNvSpPr/>
            <p:nvPr/>
          </p:nvSpPr>
          <p:spPr>
            <a:xfrm>
              <a:off x="2787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311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835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7359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87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311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5835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7359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87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311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835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7359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787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4311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5835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359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13"/>
          <p:cNvGrpSpPr/>
          <p:nvPr/>
        </p:nvGrpSpPr>
        <p:grpSpPr>
          <a:xfrm>
            <a:off x="8430775" y="4352150"/>
            <a:ext cx="503700" cy="503700"/>
            <a:chOff x="278750" y="219025"/>
            <a:chExt cx="503700" cy="503700"/>
          </a:xfrm>
        </p:grpSpPr>
        <p:sp>
          <p:nvSpPr>
            <p:cNvPr id="73" name="Google Shape;73;p13"/>
            <p:cNvSpPr/>
            <p:nvPr/>
          </p:nvSpPr>
          <p:spPr>
            <a:xfrm>
              <a:off x="2787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4311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835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7359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787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4311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835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7359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787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4311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5835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7359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2787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311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835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7359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3"/>
          <p:cNvSpPr/>
          <p:nvPr/>
        </p:nvSpPr>
        <p:spPr>
          <a:xfrm rot="-5400000">
            <a:off x="8127896" y="31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 rot="-5400000">
            <a:off x="8986996" y="22325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idx="2" type="subTitle"/>
          </p:nvPr>
        </p:nvSpPr>
        <p:spPr>
          <a:xfrm>
            <a:off x="4017750" y="4242750"/>
            <a:ext cx="1108500" cy="2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4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6614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4" name="Google Shape;94;p14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" name="Google Shape;95;p14"/>
          <p:cNvSpPr txBox="1"/>
          <p:nvPr>
            <p:ph idx="2" type="title"/>
          </p:nvPr>
        </p:nvSpPr>
        <p:spPr>
          <a:xfrm>
            <a:off x="2336263" y="1700725"/>
            <a:ext cx="18606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3" type="title"/>
          </p:nvPr>
        </p:nvSpPr>
        <p:spPr>
          <a:xfrm>
            <a:off x="4947138" y="1700725"/>
            <a:ext cx="18606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2336275" y="3252050"/>
            <a:ext cx="18606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4" type="subTitle"/>
          </p:nvPr>
        </p:nvSpPr>
        <p:spPr>
          <a:xfrm>
            <a:off x="4947150" y="3252050"/>
            <a:ext cx="18606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 rot="-5400000">
            <a:off x="668128" y="20646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278750" y="4492750"/>
            <a:ext cx="503700" cy="503700"/>
            <a:chOff x="278750" y="4492750"/>
            <a:chExt cx="503700" cy="503700"/>
          </a:xfrm>
        </p:grpSpPr>
        <p:sp>
          <p:nvSpPr>
            <p:cNvPr id="101" name="Google Shape;101;p14"/>
            <p:cNvSpPr/>
            <p:nvPr/>
          </p:nvSpPr>
          <p:spPr>
            <a:xfrm>
              <a:off x="2787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311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835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7359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787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311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835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359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787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311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5835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7359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787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4311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5835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359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/>
          <p:nvPr/>
        </p:nvSpPr>
        <p:spPr>
          <a:xfrm rot="-5400000">
            <a:off x="668128" y="-131754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 rot="-5400000">
            <a:off x="95278" y="203440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8981003" y="4266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4"/>
          <p:cNvGrpSpPr/>
          <p:nvPr/>
        </p:nvGrpSpPr>
        <p:grpSpPr>
          <a:xfrm>
            <a:off x="8590825" y="287650"/>
            <a:ext cx="198900" cy="351300"/>
            <a:chOff x="8590825" y="287650"/>
            <a:chExt cx="198900" cy="351300"/>
          </a:xfrm>
        </p:grpSpPr>
        <p:sp>
          <p:nvSpPr>
            <p:cNvPr id="121" name="Google Shape;121;p14"/>
            <p:cNvSpPr/>
            <p:nvPr/>
          </p:nvSpPr>
          <p:spPr>
            <a:xfrm>
              <a:off x="85908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87432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85908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87432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8590825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8743225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4"/>
          <p:cNvSpPr/>
          <p:nvPr/>
        </p:nvSpPr>
        <p:spPr>
          <a:xfrm rot="-5400000">
            <a:off x="4526903" y="455187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15"/>
          <p:cNvSpPr/>
          <p:nvPr/>
        </p:nvSpPr>
        <p:spPr>
          <a:xfrm rot="5400000">
            <a:off x="8385678" y="437746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 rot="-5400000">
            <a:off x="4526903" y="-14767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15"/>
          <p:cNvGrpSpPr/>
          <p:nvPr/>
        </p:nvGrpSpPr>
        <p:grpSpPr>
          <a:xfrm>
            <a:off x="72800" y="82300"/>
            <a:ext cx="503700" cy="198900"/>
            <a:chOff x="72800" y="82300"/>
            <a:chExt cx="503700" cy="198900"/>
          </a:xfrm>
        </p:grpSpPr>
        <p:sp>
          <p:nvSpPr>
            <p:cNvPr id="133" name="Google Shape;133;p15"/>
            <p:cNvSpPr/>
            <p:nvPr/>
          </p:nvSpPr>
          <p:spPr>
            <a:xfrm>
              <a:off x="728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252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776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5300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728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2252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776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5300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5"/>
          <p:cNvSpPr/>
          <p:nvPr/>
        </p:nvSpPr>
        <p:spPr>
          <a:xfrm>
            <a:off x="668128" y="4266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15"/>
          <p:cNvGrpSpPr/>
          <p:nvPr/>
        </p:nvGrpSpPr>
        <p:grpSpPr>
          <a:xfrm>
            <a:off x="8713350" y="2973875"/>
            <a:ext cx="351300" cy="351300"/>
            <a:chOff x="159250" y="2272238"/>
            <a:chExt cx="351300" cy="351300"/>
          </a:xfrm>
        </p:grpSpPr>
        <p:sp>
          <p:nvSpPr>
            <p:cNvPr id="143" name="Google Shape;143;p15"/>
            <p:cNvSpPr/>
            <p:nvPr/>
          </p:nvSpPr>
          <p:spPr>
            <a:xfrm rot="5400000">
              <a:off x="3116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5400000">
              <a:off x="3116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rot="5400000">
              <a:off x="1592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5400000">
              <a:off x="1592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5400000">
              <a:off x="3116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5400000">
              <a:off x="1592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5400000">
              <a:off x="4640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5400000">
              <a:off x="4640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5400000">
              <a:off x="4640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5"/>
          <p:cNvSpPr/>
          <p:nvPr/>
        </p:nvSpPr>
        <p:spPr>
          <a:xfrm rot="-5400000">
            <a:off x="4526903" y="4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 rot="-5400000">
            <a:off x="4526903" y="44642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 rot="-5400000">
            <a:off x="4526903" y="46166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5"/>
          <p:cNvGrpSpPr/>
          <p:nvPr/>
        </p:nvGrpSpPr>
        <p:grpSpPr>
          <a:xfrm>
            <a:off x="8178925" y="4908800"/>
            <a:ext cx="503700" cy="46500"/>
            <a:chOff x="225200" y="387100"/>
            <a:chExt cx="503700" cy="46500"/>
          </a:xfrm>
        </p:grpSpPr>
        <p:sp>
          <p:nvSpPr>
            <p:cNvPr id="156" name="Google Shape;156;p15"/>
            <p:cNvSpPr/>
            <p:nvPr/>
          </p:nvSpPr>
          <p:spPr>
            <a:xfrm>
              <a:off x="2252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3776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5300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6824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ctrTitle"/>
          </p:nvPr>
        </p:nvSpPr>
        <p:spPr>
          <a:xfrm>
            <a:off x="1411950" y="912963"/>
            <a:ext cx="63201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FFFFF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17"/>
          <p:cNvSpPr txBox="1"/>
          <p:nvPr>
            <p:ph idx="1" type="subTitle"/>
          </p:nvPr>
        </p:nvSpPr>
        <p:spPr>
          <a:xfrm>
            <a:off x="2541000" y="3554888"/>
            <a:ext cx="4062000" cy="3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1449"/>
              </a:buClr>
              <a:buSzPts val="2800"/>
              <a:buNone/>
              <a:defRPr sz="1600">
                <a:solidFill>
                  <a:srgbClr val="6614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p17"/>
          <p:cNvSpPr/>
          <p:nvPr/>
        </p:nvSpPr>
        <p:spPr>
          <a:xfrm>
            <a:off x="625646" y="45715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790966" y="4572446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17"/>
          <p:cNvGrpSpPr/>
          <p:nvPr/>
        </p:nvGrpSpPr>
        <p:grpSpPr>
          <a:xfrm>
            <a:off x="278750" y="219025"/>
            <a:ext cx="503700" cy="503700"/>
            <a:chOff x="278750" y="219025"/>
            <a:chExt cx="503700" cy="503700"/>
          </a:xfrm>
        </p:grpSpPr>
        <p:sp>
          <p:nvSpPr>
            <p:cNvPr id="169" name="Google Shape;169;p17"/>
            <p:cNvSpPr/>
            <p:nvPr/>
          </p:nvSpPr>
          <p:spPr>
            <a:xfrm>
              <a:off x="2787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4311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5835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7359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2787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4311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5835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7359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787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4311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5835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7359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2787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4311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5835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7359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7"/>
          <p:cNvGrpSpPr/>
          <p:nvPr/>
        </p:nvGrpSpPr>
        <p:grpSpPr>
          <a:xfrm>
            <a:off x="8430775" y="4352150"/>
            <a:ext cx="503700" cy="503700"/>
            <a:chOff x="278750" y="219025"/>
            <a:chExt cx="503700" cy="503700"/>
          </a:xfrm>
        </p:grpSpPr>
        <p:sp>
          <p:nvSpPr>
            <p:cNvPr id="186" name="Google Shape;186;p17"/>
            <p:cNvSpPr/>
            <p:nvPr/>
          </p:nvSpPr>
          <p:spPr>
            <a:xfrm>
              <a:off x="2787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4311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5835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735950" y="2190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2787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311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5835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735950" y="371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2787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311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835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735950" y="523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2787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4311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5835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735950" y="676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17"/>
          <p:cNvSpPr/>
          <p:nvPr/>
        </p:nvSpPr>
        <p:spPr>
          <a:xfrm rot="-5400000">
            <a:off x="8127896" y="31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"/>
          <p:cNvSpPr/>
          <p:nvPr/>
        </p:nvSpPr>
        <p:spPr>
          <a:xfrm rot="-5400000">
            <a:off x="8986996" y="22325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"/>
          <p:cNvSpPr txBox="1"/>
          <p:nvPr>
            <p:ph idx="2" type="subTitle"/>
          </p:nvPr>
        </p:nvSpPr>
        <p:spPr>
          <a:xfrm>
            <a:off x="4017750" y="4242750"/>
            <a:ext cx="1108500" cy="2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4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" name="Google Shape;207;p18"/>
          <p:cNvSpPr txBox="1"/>
          <p:nvPr>
            <p:ph hasCustomPrompt="1" idx="2" type="title"/>
          </p:nvPr>
        </p:nvSpPr>
        <p:spPr>
          <a:xfrm>
            <a:off x="2320500" y="2646963"/>
            <a:ext cx="45030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8"/>
          <p:cNvSpPr/>
          <p:nvPr/>
        </p:nvSpPr>
        <p:spPr>
          <a:xfrm rot="10800000">
            <a:off x="4449296" y="-42819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18"/>
          <p:cNvGrpSpPr/>
          <p:nvPr/>
        </p:nvGrpSpPr>
        <p:grpSpPr>
          <a:xfrm>
            <a:off x="713225" y="4604000"/>
            <a:ext cx="198900" cy="503700"/>
            <a:chOff x="713225" y="4604000"/>
            <a:chExt cx="198900" cy="503700"/>
          </a:xfrm>
        </p:grpSpPr>
        <p:sp>
          <p:nvSpPr>
            <p:cNvPr id="210" name="Google Shape;210;p18"/>
            <p:cNvSpPr/>
            <p:nvPr/>
          </p:nvSpPr>
          <p:spPr>
            <a:xfrm>
              <a:off x="713225" y="46040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865625" y="46040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713225" y="47564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865625" y="47564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713225" y="49088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865625" y="49088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13225" y="50612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865625" y="50612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18"/>
          <p:cNvSpPr/>
          <p:nvPr/>
        </p:nvSpPr>
        <p:spPr>
          <a:xfrm rot="10800000">
            <a:off x="4601696" y="-42819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8779975" y="539500"/>
            <a:ext cx="46500" cy="808500"/>
            <a:chOff x="8545650" y="2143875"/>
            <a:chExt cx="46500" cy="808500"/>
          </a:xfrm>
        </p:grpSpPr>
        <p:sp>
          <p:nvSpPr>
            <p:cNvPr id="220" name="Google Shape;220;p18"/>
            <p:cNvSpPr/>
            <p:nvPr/>
          </p:nvSpPr>
          <p:spPr>
            <a:xfrm rot="-5400000">
              <a:off x="8545650" y="22962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 rot="-5400000">
              <a:off x="8545650" y="2143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 rot="-5400000">
              <a:off x="8545650" y="2601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 rot="-5400000">
              <a:off x="8545650" y="24486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 rot="-5400000">
              <a:off x="8545650" y="2905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 rot="-5400000">
              <a:off x="8545650" y="2753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18"/>
          <p:cNvSpPr/>
          <p:nvPr/>
        </p:nvSpPr>
        <p:spPr>
          <a:xfrm rot="-5400000">
            <a:off x="9024671" y="44637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>
            <a:off x="666709" y="5395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rot="-5400000">
            <a:off x="146159" y="29208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6614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idx="1" type="body"/>
          </p:nvPr>
        </p:nvSpPr>
        <p:spPr>
          <a:xfrm>
            <a:off x="713100" y="1110200"/>
            <a:ext cx="7717500" cy="3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cxnSp>
        <p:nvCxnSpPr>
          <p:cNvPr id="232" name="Google Shape;232;p19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3" name="Google Shape;233;p19"/>
          <p:cNvSpPr/>
          <p:nvPr/>
        </p:nvSpPr>
        <p:spPr>
          <a:xfrm rot="-5400000">
            <a:off x="668118" y="-54468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8249500" y="21902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8401900" y="21902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/>
          <p:nvPr/>
        </p:nvSpPr>
        <p:spPr>
          <a:xfrm>
            <a:off x="8554300" y="21902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>
            <a:off x="8706700" y="21902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/>
          <p:nvPr/>
        </p:nvSpPr>
        <p:spPr>
          <a:xfrm>
            <a:off x="8249500" y="37142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/>
          <p:nvPr/>
        </p:nvSpPr>
        <p:spPr>
          <a:xfrm>
            <a:off x="8401900" y="37142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/>
          <p:nvPr/>
        </p:nvSpPr>
        <p:spPr>
          <a:xfrm>
            <a:off x="8554300" y="37142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8706700" y="37142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 rot="5400000">
            <a:off x="315225" y="43521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 rot="5400000">
            <a:off x="315225" y="45045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 rot="5400000">
            <a:off x="315225" y="46569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 rot="5400000">
            <a:off x="315225" y="48093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 rot="5400000">
            <a:off x="162825" y="43521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 rot="5400000">
            <a:off x="162825" y="45045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 rot="5400000">
            <a:off x="162825" y="46569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 rot="5400000">
            <a:off x="162825" y="48093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6614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2" name="Google Shape;252;p20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3" name="Google Shape;253;p20"/>
          <p:cNvSpPr txBox="1"/>
          <p:nvPr>
            <p:ph idx="1" type="subTitle"/>
          </p:nvPr>
        </p:nvSpPr>
        <p:spPr>
          <a:xfrm>
            <a:off x="4935325" y="2097725"/>
            <a:ext cx="30096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1800"/>
              </a:spcBef>
              <a:spcAft>
                <a:spcPts val="0"/>
              </a:spcAft>
              <a:buSzPts val="1800"/>
              <a:buNone/>
              <a:defRPr sz="21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idx="2" type="subTitle"/>
          </p:nvPr>
        </p:nvSpPr>
        <p:spPr>
          <a:xfrm>
            <a:off x="1199075" y="2097725"/>
            <a:ext cx="30096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1800"/>
              </a:spcBef>
              <a:spcAft>
                <a:spcPts val="0"/>
              </a:spcAft>
              <a:buSzPts val="1800"/>
              <a:buNone/>
              <a:defRPr sz="21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-5400000">
            <a:off x="1029121" y="-15741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/>
          <p:nvPr/>
        </p:nvSpPr>
        <p:spPr>
          <a:xfrm>
            <a:off x="126350" y="222307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"/>
          <p:cNvSpPr/>
          <p:nvPr/>
        </p:nvSpPr>
        <p:spPr>
          <a:xfrm>
            <a:off x="278750" y="222307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126350" y="237547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278750" y="237547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0"/>
          <p:cNvGrpSpPr/>
          <p:nvPr/>
        </p:nvGrpSpPr>
        <p:grpSpPr>
          <a:xfrm>
            <a:off x="2535475" y="5029878"/>
            <a:ext cx="198900" cy="351300"/>
            <a:chOff x="2535475" y="5029878"/>
            <a:chExt cx="198900" cy="351300"/>
          </a:xfrm>
        </p:grpSpPr>
        <p:sp>
          <p:nvSpPr>
            <p:cNvPr id="261" name="Google Shape;261;p20"/>
            <p:cNvSpPr/>
            <p:nvPr/>
          </p:nvSpPr>
          <p:spPr>
            <a:xfrm>
              <a:off x="2535475" y="50298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2687875" y="50298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2535475" y="51822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2687875" y="51822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2535475" y="53346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2687875" y="53346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0"/>
          <p:cNvSpPr/>
          <p:nvPr/>
        </p:nvSpPr>
        <p:spPr>
          <a:xfrm>
            <a:off x="126350" y="252787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278750" y="252787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8750646" y="9084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0"/>
          <p:cNvGrpSpPr/>
          <p:nvPr/>
        </p:nvGrpSpPr>
        <p:grpSpPr>
          <a:xfrm>
            <a:off x="8720297" y="3820400"/>
            <a:ext cx="503700" cy="198900"/>
            <a:chOff x="8720297" y="3820400"/>
            <a:chExt cx="503700" cy="198900"/>
          </a:xfrm>
        </p:grpSpPr>
        <p:grpSp>
          <p:nvGrpSpPr>
            <p:cNvPr id="271" name="Google Shape;271;p20"/>
            <p:cNvGrpSpPr/>
            <p:nvPr/>
          </p:nvGrpSpPr>
          <p:grpSpPr>
            <a:xfrm rot="-5400000">
              <a:off x="8948897" y="3591800"/>
              <a:ext cx="46500" cy="503700"/>
              <a:chOff x="689975" y="3830725"/>
              <a:chExt cx="46500" cy="503700"/>
            </a:xfrm>
          </p:grpSpPr>
          <p:sp>
            <p:nvSpPr>
              <p:cNvPr id="272" name="Google Shape;272;p20"/>
              <p:cNvSpPr/>
              <p:nvPr/>
            </p:nvSpPr>
            <p:spPr>
              <a:xfrm rot="5400000">
                <a:off x="689975" y="38307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0"/>
              <p:cNvSpPr/>
              <p:nvPr/>
            </p:nvSpPr>
            <p:spPr>
              <a:xfrm rot="5400000">
                <a:off x="689975" y="39831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 rot="5400000">
                <a:off x="689975" y="41355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0"/>
              <p:cNvSpPr/>
              <p:nvPr/>
            </p:nvSpPr>
            <p:spPr>
              <a:xfrm rot="5400000">
                <a:off x="689975" y="42879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20"/>
            <p:cNvGrpSpPr/>
            <p:nvPr/>
          </p:nvGrpSpPr>
          <p:grpSpPr>
            <a:xfrm rot="-5400000">
              <a:off x="8948897" y="3744200"/>
              <a:ext cx="46500" cy="503700"/>
              <a:chOff x="689975" y="3830725"/>
              <a:chExt cx="46500" cy="503700"/>
            </a:xfrm>
          </p:grpSpPr>
          <p:sp>
            <p:nvSpPr>
              <p:cNvPr id="277" name="Google Shape;277;p20"/>
              <p:cNvSpPr/>
              <p:nvPr/>
            </p:nvSpPr>
            <p:spPr>
              <a:xfrm rot="5400000">
                <a:off x="689975" y="38307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0"/>
              <p:cNvSpPr/>
              <p:nvPr/>
            </p:nvSpPr>
            <p:spPr>
              <a:xfrm rot="5400000">
                <a:off x="689975" y="39831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0"/>
              <p:cNvSpPr/>
              <p:nvPr/>
            </p:nvSpPr>
            <p:spPr>
              <a:xfrm rot="5400000">
                <a:off x="689975" y="41355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0"/>
              <p:cNvSpPr/>
              <p:nvPr/>
            </p:nvSpPr>
            <p:spPr>
              <a:xfrm rot="5400000">
                <a:off x="689975" y="42879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1" name="Google Shape;281;p20"/>
          <p:cNvSpPr/>
          <p:nvPr/>
        </p:nvSpPr>
        <p:spPr>
          <a:xfrm rot="5400000">
            <a:off x="9771" y="36648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4" name="Google Shape;284;p21"/>
          <p:cNvSpPr/>
          <p:nvPr/>
        </p:nvSpPr>
        <p:spPr>
          <a:xfrm rot="-5400000">
            <a:off x="9001828" y="46631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 rot="10800000">
            <a:off x="668128" y="-13507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>
            <a:off x="72803" y="472330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8709653" y="203440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1"/>
          <p:cNvGrpSpPr/>
          <p:nvPr/>
        </p:nvGrpSpPr>
        <p:grpSpPr>
          <a:xfrm>
            <a:off x="4167750" y="-116600"/>
            <a:ext cx="808500" cy="351300"/>
            <a:chOff x="4167750" y="287650"/>
            <a:chExt cx="808500" cy="351300"/>
          </a:xfrm>
        </p:grpSpPr>
        <p:sp>
          <p:nvSpPr>
            <p:cNvPr id="289" name="Google Shape;289;p21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1"/>
          <p:cNvSpPr/>
          <p:nvPr/>
        </p:nvSpPr>
        <p:spPr>
          <a:xfrm>
            <a:off x="8862053" y="203440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1"/>
          <p:cNvGrpSpPr/>
          <p:nvPr/>
        </p:nvGrpSpPr>
        <p:grpSpPr>
          <a:xfrm>
            <a:off x="4167750" y="4908788"/>
            <a:ext cx="808500" cy="351300"/>
            <a:chOff x="4167750" y="287650"/>
            <a:chExt cx="808500" cy="351300"/>
          </a:xfrm>
        </p:grpSpPr>
        <p:sp>
          <p:nvSpPr>
            <p:cNvPr id="309" name="Google Shape;309;p21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21"/>
          <p:cNvGrpSpPr/>
          <p:nvPr/>
        </p:nvGrpSpPr>
        <p:grpSpPr>
          <a:xfrm>
            <a:off x="163000" y="2196025"/>
            <a:ext cx="351300" cy="351300"/>
            <a:chOff x="159250" y="2272238"/>
            <a:chExt cx="351300" cy="351300"/>
          </a:xfrm>
        </p:grpSpPr>
        <p:sp>
          <p:nvSpPr>
            <p:cNvPr id="328" name="Google Shape;328;p21"/>
            <p:cNvSpPr/>
            <p:nvPr/>
          </p:nvSpPr>
          <p:spPr>
            <a:xfrm rot="5400000">
              <a:off x="3116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 rot="5400000">
              <a:off x="3116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 rot="5400000">
              <a:off x="1592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 rot="5400000">
              <a:off x="1592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 rot="5400000">
              <a:off x="3116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 rot="5400000">
              <a:off x="1592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 rot="5400000">
              <a:off x="4640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 rot="5400000">
              <a:off x="4640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 rot="5400000">
              <a:off x="4640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idx="1" type="subTitle"/>
          </p:nvPr>
        </p:nvSpPr>
        <p:spPr>
          <a:xfrm>
            <a:off x="3098075" y="2009975"/>
            <a:ext cx="2947800" cy="14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800"/>
              </a:spcBef>
              <a:spcAft>
                <a:spcPts val="0"/>
              </a:spcAft>
              <a:buSzPts val="18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2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6614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40" name="Google Shape;340;p22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41" name="Google Shape;341;p22"/>
          <p:cNvSpPr/>
          <p:nvPr/>
        </p:nvSpPr>
        <p:spPr>
          <a:xfrm rot="5400000">
            <a:off x="8385675" y="447973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2"/>
          <p:cNvSpPr/>
          <p:nvPr/>
        </p:nvSpPr>
        <p:spPr>
          <a:xfrm>
            <a:off x="8677862" y="2234464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2"/>
          <p:cNvSpPr/>
          <p:nvPr/>
        </p:nvSpPr>
        <p:spPr>
          <a:xfrm rot="5400000">
            <a:off x="18425" y="183468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2"/>
          <p:cNvGrpSpPr/>
          <p:nvPr/>
        </p:nvGrpSpPr>
        <p:grpSpPr>
          <a:xfrm>
            <a:off x="112825" y="539500"/>
            <a:ext cx="503700" cy="198900"/>
            <a:chOff x="371650" y="788500"/>
            <a:chExt cx="503700" cy="198900"/>
          </a:xfrm>
        </p:grpSpPr>
        <p:sp>
          <p:nvSpPr>
            <p:cNvPr id="345" name="Google Shape;345;p22"/>
            <p:cNvSpPr/>
            <p:nvPr/>
          </p:nvSpPr>
          <p:spPr>
            <a:xfrm rot="-5400000">
              <a:off x="524050" y="9409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 rot="-5400000">
              <a:off x="676450" y="9409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 rot="-5400000">
              <a:off x="524050" y="788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 rot="-5400000">
              <a:off x="676450" y="788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 rot="-5400000">
              <a:off x="371650" y="9409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 rot="-5400000">
              <a:off x="371650" y="788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 rot="-5400000">
              <a:off x="828850" y="9409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 rot="-5400000">
              <a:off x="828850" y="788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2"/>
          <p:cNvSpPr/>
          <p:nvPr/>
        </p:nvSpPr>
        <p:spPr>
          <a:xfrm rot="5400000">
            <a:off x="8385675" y="463213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2"/>
          <p:cNvGrpSpPr/>
          <p:nvPr/>
        </p:nvGrpSpPr>
        <p:grpSpPr>
          <a:xfrm>
            <a:off x="8713317" y="83210"/>
            <a:ext cx="351300" cy="351300"/>
            <a:chOff x="8102717" y="189410"/>
            <a:chExt cx="351300" cy="351300"/>
          </a:xfrm>
        </p:grpSpPr>
        <p:sp>
          <p:nvSpPr>
            <p:cNvPr id="355" name="Google Shape;355;p22"/>
            <p:cNvSpPr/>
            <p:nvPr/>
          </p:nvSpPr>
          <p:spPr>
            <a:xfrm rot="10800000">
              <a:off x="8407517" y="18941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 rot="10800000">
              <a:off x="8255117" y="18941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 rot="10800000">
              <a:off x="8102717" y="18941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 rot="10800000">
              <a:off x="8407517" y="34181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 rot="10800000">
              <a:off x="8255117" y="34181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 rot="10800000">
              <a:off x="8102717" y="34181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 rot="10800000">
              <a:off x="8407517" y="49421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 rot="10800000">
              <a:off x="8255117" y="49421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 rot="10800000">
              <a:off x="8102717" y="49421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 txBox="1"/>
          <p:nvPr>
            <p:ph type="title"/>
          </p:nvPr>
        </p:nvSpPr>
        <p:spPr>
          <a:xfrm>
            <a:off x="1939800" y="1106750"/>
            <a:ext cx="5264400" cy="23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6" name="Google Shape;366;p23"/>
          <p:cNvSpPr/>
          <p:nvPr/>
        </p:nvSpPr>
        <p:spPr>
          <a:xfrm rot="5400000">
            <a:off x="666709" y="-14517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3"/>
          <p:cNvSpPr/>
          <p:nvPr/>
        </p:nvSpPr>
        <p:spPr>
          <a:xfrm rot="5400000">
            <a:off x="666709" y="722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3"/>
          <p:cNvSpPr/>
          <p:nvPr/>
        </p:nvSpPr>
        <p:spPr>
          <a:xfrm rot="5400000">
            <a:off x="8964234" y="332892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23"/>
          <p:cNvGrpSpPr/>
          <p:nvPr/>
        </p:nvGrpSpPr>
        <p:grpSpPr>
          <a:xfrm>
            <a:off x="143227" y="4352138"/>
            <a:ext cx="656100" cy="503700"/>
            <a:chOff x="143227" y="4352138"/>
            <a:chExt cx="656100" cy="503700"/>
          </a:xfrm>
        </p:grpSpPr>
        <p:sp>
          <p:nvSpPr>
            <p:cNvPr id="370" name="Google Shape;370;p23"/>
            <p:cNvSpPr/>
            <p:nvPr/>
          </p:nvSpPr>
          <p:spPr>
            <a:xfrm rot="10800000">
              <a:off x="143227" y="45045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 rot="10800000">
              <a:off x="143227" y="43521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 rot="10800000">
              <a:off x="295627" y="45045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 rot="10800000">
              <a:off x="295627" y="43521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 rot="10800000">
              <a:off x="448027" y="45045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 rot="10800000">
              <a:off x="448027" y="43521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 rot="10800000">
              <a:off x="600427" y="45045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 rot="10800000">
              <a:off x="600427" y="43521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 rot="10800000">
              <a:off x="752827" y="45045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 rot="10800000">
              <a:off x="752827" y="43521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 rot="10800000">
              <a:off x="143227" y="46569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 rot="10800000">
              <a:off x="295627" y="46569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 rot="10800000">
              <a:off x="448027" y="46569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 rot="10800000">
              <a:off x="600427" y="46569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 rot="10800000">
              <a:off x="752827" y="46569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 rot="10800000">
              <a:off x="143227" y="48093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 rot="10800000">
              <a:off x="295627" y="48093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 rot="10800000">
              <a:off x="448027" y="48093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 rot="10800000">
              <a:off x="600427" y="48093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 rot="10800000">
              <a:off x="752827" y="48093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23"/>
          <p:cNvGrpSpPr/>
          <p:nvPr/>
        </p:nvGrpSpPr>
        <p:grpSpPr>
          <a:xfrm>
            <a:off x="8255127" y="193988"/>
            <a:ext cx="351300" cy="198900"/>
            <a:chOff x="8255127" y="193988"/>
            <a:chExt cx="351300" cy="198900"/>
          </a:xfrm>
        </p:grpSpPr>
        <p:sp>
          <p:nvSpPr>
            <p:cNvPr id="391" name="Google Shape;391;p23"/>
            <p:cNvSpPr/>
            <p:nvPr/>
          </p:nvSpPr>
          <p:spPr>
            <a:xfrm rot="10800000">
              <a:off x="8255127" y="1939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 rot="10800000">
              <a:off x="8407527" y="1939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 rot="10800000">
              <a:off x="8559927" y="1939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 rot="10800000">
              <a:off x="8255127" y="3463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 rot="10800000">
              <a:off x="8407527" y="3463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 rot="10800000">
              <a:off x="8559927" y="3463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3"/>
          <p:cNvGrpSpPr/>
          <p:nvPr/>
        </p:nvGrpSpPr>
        <p:grpSpPr>
          <a:xfrm flipH="1">
            <a:off x="6099503" y="-72043"/>
            <a:ext cx="338711" cy="338669"/>
            <a:chOff x="748363" y="1468625"/>
            <a:chExt cx="918413" cy="918300"/>
          </a:xfrm>
        </p:grpSpPr>
        <p:cxnSp>
          <p:nvCxnSpPr>
            <p:cNvPr id="398" name="Google Shape;398;p23"/>
            <p:cNvCxnSpPr/>
            <p:nvPr/>
          </p:nvCxnSpPr>
          <p:spPr>
            <a:xfrm>
              <a:off x="1596875" y="1927800"/>
              <a:ext cx="69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23"/>
            <p:cNvCxnSpPr/>
            <p:nvPr/>
          </p:nvCxnSpPr>
          <p:spPr>
            <a:xfrm>
              <a:off x="1207750" y="1468625"/>
              <a:ext cx="0" cy="18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23"/>
            <p:cNvCxnSpPr/>
            <p:nvPr/>
          </p:nvCxnSpPr>
          <p:spPr>
            <a:xfrm>
              <a:off x="1207750" y="1691000"/>
              <a:ext cx="0" cy="81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23"/>
            <p:cNvCxnSpPr/>
            <p:nvPr/>
          </p:nvCxnSpPr>
          <p:spPr>
            <a:xfrm>
              <a:off x="1207750" y="1813475"/>
              <a:ext cx="0" cy="114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23"/>
            <p:cNvCxnSpPr/>
            <p:nvPr/>
          </p:nvCxnSpPr>
          <p:spPr>
            <a:xfrm>
              <a:off x="1116988" y="1837013"/>
              <a:ext cx="0" cy="18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23"/>
            <p:cNvCxnSpPr/>
            <p:nvPr/>
          </p:nvCxnSpPr>
          <p:spPr>
            <a:xfrm rot="10800000">
              <a:off x="748363" y="1927763"/>
              <a:ext cx="237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23"/>
            <p:cNvCxnSpPr/>
            <p:nvPr/>
          </p:nvCxnSpPr>
          <p:spPr>
            <a:xfrm rot="10800000">
              <a:off x="1207738" y="2316725"/>
              <a:ext cx="0" cy="70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23"/>
            <p:cNvCxnSpPr/>
            <p:nvPr/>
          </p:nvCxnSpPr>
          <p:spPr>
            <a:xfrm rot="10800000">
              <a:off x="1207750" y="1927725"/>
              <a:ext cx="0" cy="351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23"/>
            <p:cNvCxnSpPr/>
            <p:nvPr/>
          </p:nvCxnSpPr>
          <p:spPr>
            <a:xfrm>
              <a:off x="1207750" y="1927788"/>
              <a:ext cx="204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Google Shape;407;p23"/>
            <p:cNvCxnSpPr/>
            <p:nvPr/>
          </p:nvCxnSpPr>
          <p:spPr>
            <a:xfrm>
              <a:off x="1444763" y="1927800"/>
              <a:ext cx="120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061450" y="1772575"/>
              <a:ext cx="146400" cy="155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985250" y="1696375"/>
              <a:ext cx="51300" cy="51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23"/>
            <p:cNvCxnSpPr/>
            <p:nvPr/>
          </p:nvCxnSpPr>
          <p:spPr>
            <a:xfrm flipH="1">
              <a:off x="1207725" y="1819400"/>
              <a:ext cx="108300" cy="10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23"/>
            <p:cNvCxnSpPr/>
            <p:nvPr/>
          </p:nvCxnSpPr>
          <p:spPr>
            <a:xfrm flipH="1">
              <a:off x="1324750" y="1696375"/>
              <a:ext cx="105600" cy="105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23"/>
            <p:cNvCxnSpPr/>
            <p:nvPr/>
          </p:nvCxnSpPr>
          <p:spPr>
            <a:xfrm rot="10800000">
              <a:off x="1207750" y="1929025"/>
              <a:ext cx="146400" cy="155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23"/>
            <p:cNvCxnSpPr/>
            <p:nvPr/>
          </p:nvCxnSpPr>
          <p:spPr>
            <a:xfrm rot="10800000">
              <a:off x="1379050" y="2109025"/>
              <a:ext cx="51300" cy="51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23"/>
            <p:cNvCxnSpPr/>
            <p:nvPr/>
          </p:nvCxnSpPr>
          <p:spPr>
            <a:xfrm flipH="1" rot="10800000">
              <a:off x="1099575" y="1929000"/>
              <a:ext cx="108300" cy="10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23"/>
            <p:cNvCxnSpPr/>
            <p:nvPr/>
          </p:nvCxnSpPr>
          <p:spPr>
            <a:xfrm flipH="1" rot="10800000">
              <a:off x="985250" y="2122825"/>
              <a:ext cx="37500" cy="37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23"/>
            <p:cNvCxnSpPr/>
            <p:nvPr/>
          </p:nvCxnSpPr>
          <p:spPr>
            <a:xfrm flipH="1" rot="10800000">
              <a:off x="1039476" y="2053874"/>
              <a:ext cx="48900" cy="48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7" name="Google Shape;417;p23"/>
          <p:cNvGrpSpPr/>
          <p:nvPr/>
        </p:nvGrpSpPr>
        <p:grpSpPr>
          <a:xfrm flipH="1">
            <a:off x="485357" y="2479483"/>
            <a:ext cx="758701" cy="758608"/>
            <a:chOff x="748363" y="1468625"/>
            <a:chExt cx="918413" cy="918300"/>
          </a:xfrm>
        </p:grpSpPr>
        <p:cxnSp>
          <p:nvCxnSpPr>
            <p:cNvPr id="418" name="Google Shape;418;p23"/>
            <p:cNvCxnSpPr/>
            <p:nvPr/>
          </p:nvCxnSpPr>
          <p:spPr>
            <a:xfrm>
              <a:off x="1596875" y="1927800"/>
              <a:ext cx="69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23"/>
            <p:cNvCxnSpPr/>
            <p:nvPr/>
          </p:nvCxnSpPr>
          <p:spPr>
            <a:xfrm>
              <a:off x="1207750" y="1468625"/>
              <a:ext cx="0" cy="18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3"/>
            <p:cNvCxnSpPr/>
            <p:nvPr/>
          </p:nvCxnSpPr>
          <p:spPr>
            <a:xfrm>
              <a:off x="1207750" y="1691000"/>
              <a:ext cx="0" cy="81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3"/>
            <p:cNvCxnSpPr/>
            <p:nvPr/>
          </p:nvCxnSpPr>
          <p:spPr>
            <a:xfrm>
              <a:off x="1207750" y="1813475"/>
              <a:ext cx="0" cy="114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3"/>
            <p:cNvCxnSpPr/>
            <p:nvPr/>
          </p:nvCxnSpPr>
          <p:spPr>
            <a:xfrm>
              <a:off x="1116988" y="1837013"/>
              <a:ext cx="0" cy="18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3"/>
            <p:cNvCxnSpPr/>
            <p:nvPr/>
          </p:nvCxnSpPr>
          <p:spPr>
            <a:xfrm rot="10800000">
              <a:off x="748363" y="1927763"/>
              <a:ext cx="237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3"/>
            <p:cNvCxnSpPr/>
            <p:nvPr/>
          </p:nvCxnSpPr>
          <p:spPr>
            <a:xfrm rot="10800000">
              <a:off x="1207738" y="2316725"/>
              <a:ext cx="0" cy="70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3"/>
            <p:cNvCxnSpPr/>
            <p:nvPr/>
          </p:nvCxnSpPr>
          <p:spPr>
            <a:xfrm rot="10800000">
              <a:off x="1207750" y="1927725"/>
              <a:ext cx="0" cy="351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207750" y="1927788"/>
              <a:ext cx="204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1444763" y="1927800"/>
              <a:ext cx="120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1061450" y="1772575"/>
              <a:ext cx="146400" cy="155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23"/>
            <p:cNvCxnSpPr/>
            <p:nvPr/>
          </p:nvCxnSpPr>
          <p:spPr>
            <a:xfrm>
              <a:off x="985250" y="1696375"/>
              <a:ext cx="51300" cy="51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23"/>
            <p:cNvCxnSpPr/>
            <p:nvPr/>
          </p:nvCxnSpPr>
          <p:spPr>
            <a:xfrm flipH="1">
              <a:off x="1207725" y="1819400"/>
              <a:ext cx="108300" cy="10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23"/>
            <p:cNvCxnSpPr/>
            <p:nvPr/>
          </p:nvCxnSpPr>
          <p:spPr>
            <a:xfrm flipH="1">
              <a:off x="1324750" y="1696375"/>
              <a:ext cx="105600" cy="105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23"/>
            <p:cNvCxnSpPr/>
            <p:nvPr/>
          </p:nvCxnSpPr>
          <p:spPr>
            <a:xfrm rot="10800000">
              <a:off x="1207750" y="1929025"/>
              <a:ext cx="146400" cy="155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23"/>
            <p:cNvCxnSpPr/>
            <p:nvPr/>
          </p:nvCxnSpPr>
          <p:spPr>
            <a:xfrm rot="10800000">
              <a:off x="1379050" y="2109025"/>
              <a:ext cx="51300" cy="51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23"/>
            <p:cNvCxnSpPr/>
            <p:nvPr/>
          </p:nvCxnSpPr>
          <p:spPr>
            <a:xfrm flipH="1" rot="10800000">
              <a:off x="1099575" y="1929000"/>
              <a:ext cx="108300" cy="10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23"/>
            <p:cNvCxnSpPr/>
            <p:nvPr/>
          </p:nvCxnSpPr>
          <p:spPr>
            <a:xfrm flipH="1" rot="10800000">
              <a:off x="985250" y="2122825"/>
              <a:ext cx="37500" cy="37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23"/>
            <p:cNvCxnSpPr/>
            <p:nvPr/>
          </p:nvCxnSpPr>
          <p:spPr>
            <a:xfrm flipH="1" rot="10800000">
              <a:off x="1039476" y="2053874"/>
              <a:ext cx="48900" cy="48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7" name="Google Shape;437;p23"/>
          <p:cNvGrpSpPr/>
          <p:nvPr/>
        </p:nvGrpSpPr>
        <p:grpSpPr>
          <a:xfrm flipH="1">
            <a:off x="8171445" y="1534814"/>
            <a:ext cx="627919" cy="627842"/>
            <a:chOff x="748363" y="1468625"/>
            <a:chExt cx="918413" cy="918300"/>
          </a:xfrm>
        </p:grpSpPr>
        <p:cxnSp>
          <p:nvCxnSpPr>
            <p:cNvPr id="438" name="Google Shape;438;p23"/>
            <p:cNvCxnSpPr/>
            <p:nvPr/>
          </p:nvCxnSpPr>
          <p:spPr>
            <a:xfrm>
              <a:off x="1596875" y="1927800"/>
              <a:ext cx="69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23"/>
            <p:cNvCxnSpPr/>
            <p:nvPr/>
          </p:nvCxnSpPr>
          <p:spPr>
            <a:xfrm>
              <a:off x="1207750" y="1468625"/>
              <a:ext cx="0" cy="18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23"/>
            <p:cNvCxnSpPr/>
            <p:nvPr/>
          </p:nvCxnSpPr>
          <p:spPr>
            <a:xfrm>
              <a:off x="1207750" y="1691000"/>
              <a:ext cx="0" cy="81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23"/>
            <p:cNvCxnSpPr/>
            <p:nvPr/>
          </p:nvCxnSpPr>
          <p:spPr>
            <a:xfrm>
              <a:off x="1207750" y="1813475"/>
              <a:ext cx="0" cy="114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23"/>
            <p:cNvCxnSpPr/>
            <p:nvPr/>
          </p:nvCxnSpPr>
          <p:spPr>
            <a:xfrm>
              <a:off x="1116988" y="1837013"/>
              <a:ext cx="0" cy="18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23"/>
            <p:cNvCxnSpPr/>
            <p:nvPr/>
          </p:nvCxnSpPr>
          <p:spPr>
            <a:xfrm rot="10800000">
              <a:off x="748363" y="1927763"/>
              <a:ext cx="237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23"/>
            <p:cNvCxnSpPr/>
            <p:nvPr/>
          </p:nvCxnSpPr>
          <p:spPr>
            <a:xfrm rot="10800000">
              <a:off x="1207738" y="2316725"/>
              <a:ext cx="0" cy="70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23"/>
            <p:cNvCxnSpPr/>
            <p:nvPr/>
          </p:nvCxnSpPr>
          <p:spPr>
            <a:xfrm rot="10800000">
              <a:off x="1207750" y="1927725"/>
              <a:ext cx="0" cy="351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23"/>
            <p:cNvCxnSpPr/>
            <p:nvPr/>
          </p:nvCxnSpPr>
          <p:spPr>
            <a:xfrm>
              <a:off x="1207750" y="1927788"/>
              <a:ext cx="204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23"/>
            <p:cNvCxnSpPr/>
            <p:nvPr/>
          </p:nvCxnSpPr>
          <p:spPr>
            <a:xfrm>
              <a:off x="1444763" y="1927800"/>
              <a:ext cx="120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23"/>
            <p:cNvCxnSpPr/>
            <p:nvPr/>
          </p:nvCxnSpPr>
          <p:spPr>
            <a:xfrm>
              <a:off x="1061450" y="1772575"/>
              <a:ext cx="146400" cy="155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23"/>
            <p:cNvCxnSpPr/>
            <p:nvPr/>
          </p:nvCxnSpPr>
          <p:spPr>
            <a:xfrm>
              <a:off x="985250" y="1696375"/>
              <a:ext cx="51300" cy="51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23"/>
            <p:cNvCxnSpPr/>
            <p:nvPr/>
          </p:nvCxnSpPr>
          <p:spPr>
            <a:xfrm flipH="1">
              <a:off x="1207725" y="1819400"/>
              <a:ext cx="108300" cy="10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23"/>
            <p:cNvCxnSpPr/>
            <p:nvPr/>
          </p:nvCxnSpPr>
          <p:spPr>
            <a:xfrm flipH="1">
              <a:off x="1324750" y="1696375"/>
              <a:ext cx="105600" cy="105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23"/>
            <p:cNvCxnSpPr/>
            <p:nvPr/>
          </p:nvCxnSpPr>
          <p:spPr>
            <a:xfrm rot="10800000">
              <a:off x="1207750" y="1929025"/>
              <a:ext cx="146400" cy="155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3"/>
            <p:cNvCxnSpPr/>
            <p:nvPr/>
          </p:nvCxnSpPr>
          <p:spPr>
            <a:xfrm rot="10800000">
              <a:off x="1379050" y="2109025"/>
              <a:ext cx="51300" cy="51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23"/>
            <p:cNvCxnSpPr/>
            <p:nvPr/>
          </p:nvCxnSpPr>
          <p:spPr>
            <a:xfrm flipH="1" rot="10800000">
              <a:off x="1099575" y="1929000"/>
              <a:ext cx="108300" cy="10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3"/>
            <p:cNvCxnSpPr/>
            <p:nvPr/>
          </p:nvCxnSpPr>
          <p:spPr>
            <a:xfrm flipH="1" rot="10800000">
              <a:off x="985250" y="2122825"/>
              <a:ext cx="37500" cy="37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23"/>
            <p:cNvCxnSpPr/>
            <p:nvPr/>
          </p:nvCxnSpPr>
          <p:spPr>
            <a:xfrm flipH="1" rot="10800000">
              <a:off x="1039476" y="2053874"/>
              <a:ext cx="48900" cy="48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7" name="Google Shape;457;p23"/>
          <p:cNvGrpSpPr/>
          <p:nvPr/>
        </p:nvGrpSpPr>
        <p:grpSpPr>
          <a:xfrm flipH="1">
            <a:off x="7452306" y="4633863"/>
            <a:ext cx="388213" cy="388165"/>
            <a:chOff x="748363" y="1468625"/>
            <a:chExt cx="918413" cy="918300"/>
          </a:xfrm>
        </p:grpSpPr>
        <p:cxnSp>
          <p:nvCxnSpPr>
            <p:cNvPr id="458" name="Google Shape;458;p23"/>
            <p:cNvCxnSpPr/>
            <p:nvPr/>
          </p:nvCxnSpPr>
          <p:spPr>
            <a:xfrm>
              <a:off x="1596875" y="1927800"/>
              <a:ext cx="69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23"/>
            <p:cNvCxnSpPr/>
            <p:nvPr/>
          </p:nvCxnSpPr>
          <p:spPr>
            <a:xfrm>
              <a:off x="1207750" y="1468625"/>
              <a:ext cx="0" cy="18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23"/>
            <p:cNvCxnSpPr/>
            <p:nvPr/>
          </p:nvCxnSpPr>
          <p:spPr>
            <a:xfrm>
              <a:off x="1207750" y="1691000"/>
              <a:ext cx="0" cy="81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23"/>
            <p:cNvCxnSpPr/>
            <p:nvPr/>
          </p:nvCxnSpPr>
          <p:spPr>
            <a:xfrm>
              <a:off x="1207750" y="1813475"/>
              <a:ext cx="0" cy="114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23"/>
            <p:cNvCxnSpPr/>
            <p:nvPr/>
          </p:nvCxnSpPr>
          <p:spPr>
            <a:xfrm>
              <a:off x="1116988" y="1837013"/>
              <a:ext cx="0" cy="18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23"/>
            <p:cNvCxnSpPr/>
            <p:nvPr/>
          </p:nvCxnSpPr>
          <p:spPr>
            <a:xfrm rot="10800000">
              <a:off x="748363" y="1927763"/>
              <a:ext cx="237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23"/>
            <p:cNvCxnSpPr/>
            <p:nvPr/>
          </p:nvCxnSpPr>
          <p:spPr>
            <a:xfrm rot="10800000">
              <a:off x="1207738" y="2316725"/>
              <a:ext cx="0" cy="70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23"/>
            <p:cNvCxnSpPr/>
            <p:nvPr/>
          </p:nvCxnSpPr>
          <p:spPr>
            <a:xfrm rot="10800000">
              <a:off x="1207750" y="1927725"/>
              <a:ext cx="0" cy="351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23"/>
            <p:cNvCxnSpPr/>
            <p:nvPr/>
          </p:nvCxnSpPr>
          <p:spPr>
            <a:xfrm>
              <a:off x="1207750" y="1927788"/>
              <a:ext cx="204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23"/>
            <p:cNvCxnSpPr/>
            <p:nvPr/>
          </p:nvCxnSpPr>
          <p:spPr>
            <a:xfrm>
              <a:off x="1444763" y="1927800"/>
              <a:ext cx="120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23"/>
            <p:cNvCxnSpPr/>
            <p:nvPr/>
          </p:nvCxnSpPr>
          <p:spPr>
            <a:xfrm>
              <a:off x="1061450" y="1772575"/>
              <a:ext cx="146400" cy="155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23"/>
            <p:cNvCxnSpPr/>
            <p:nvPr/>
          </p:nvCxnSpPr>
          <p:spPr>
            <a:xfrm>
              <a:off x="985250" y="1696375"/>
              <a:ext cx="51300" cy="51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23"/>
            <p:cNvCxnSpPr/>
            <p:nvPr/>
          </p:nvCxnSpPr>
          <p:spPr>
            <a:xfrm flipH="1">
              <a:off x="1207725" y="1819400"/>
              <a:ext cx="108300" cy="10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23"/>
            <p:cNvCxnSpPr/>
            <p:nvPr/>
          </p:nvCxnSpPr>
          <p:spPr>
            <a:xfrm flipH="1">
              <a:off x="1324750" y="1696375"/>
              <a:ext cx="105600" cy="105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23"/>
            <p:cNvCxnSpPr/>
            <p:nvPr/>
          </p:nvCxnSpPr>
          <p:spPr>
            <a:xfrm rot="10800000">
              <a:off x="1207750" y="1929025"/>
              <a:ext cx="146400" cy="155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23"/>
            <p:cNvCxnSpPr/>
            <p:nvPr/>
          </p:nvCxnSpPr>
          <p:spPr>
            <a:xfrm rot="10800000">
              <a:off x="1379050" y="2109025"/>
              <a:ext cx="51300" cy="51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23"/>
            <p:cNvCxnSpPr/>
            <p:nvPr/>
          </p:nvCxnSpPr>
          <p:spPr>
            <a:xfrm flipH="1" rot="10800000">
              <a:off x="1099575" y="1929000"/>
              <a:ext cx="108300" cy="10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23"/>
            <p:cNvCxnSpPr/>
            <p:nvPr/>
          </p:nvCxnSpPr>
          <p:spPr>
            <a:xfrm flipH="1" rot="10800000">
              <a:off x="985250" y="2122825"/>
              <a:ext cx="37500" cy="37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23"/>
            <p:cNvCxnSpPr/>
            <p:nvPr/>
          </p:nvCxnSpPr>
          <p:spPr>
            <a:xfrm flipH="1" rot="10800000">
              <a:off x="1039476" y="2053874"/>
              <a:ext cx="48900" cy="48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7" name="Google Shape;477;p23"/>
          <p:cNvGrpSpPr/>
          <p:nvPr/>
        </p:nvGrpSpPr>
        <p:grpSpPr>
          <a:xfrm flipH="1">
            <a:off x="374017" y="1315290"/>
            <a:ext cx="241818" cy="241788"/>
            <a:chOff x="748363" y="1468625"/>
            <a:chExt cx="918413" cy="918300"/>
          </a:xfrm>
        </p:grpSpPr>
        <p:cxnSp>
          <p:nvCxnSpPr>
            <p:cNvPr id="478" name="Google Shape;478;p23"/>
            <p:cNvCxnSpPr/>
            <p:nvPr/>
          </p:nvCxnSpPr>
          <p:spPr>
            <a:xfrm>
              <a:off x="1596875" y="1927800"/>
              <a:ext cx="69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23"/>
            <p:cNvCxnSpPr/>
            <p:nvPr/>
          </p:nvCxnSpPr>
          <p:spPr>
            <a:xfrm>
              <a:off x="1207750" y="1468625"/>
              <a:ext cx="0" cy="18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23"/>
            <p:cNvCxnSpPr/>
            <p:nvPr/>
          </p:nvCxnSpPr>
          <p:spPr>
            <a:xfrm>
              <a:off x="1207750" y="1691000"/>
              <a:ext cx="0" cy="81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23"/>
            <p:cNvCxnSpPr/>
            <p:nvPr/>
          </p:nvCxnSpPr>
          <p:spPr>
            <a:xfrm>
              <a:off x="1207750" y="1813475"/>
              <a:ext cx="0" cy="114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23"/>
            <p:cNvCxnSpPr/>
            <p:nvPr/>
          </p:nvCxnSpPr>
          <p:spPr>
            <a:xfrm>
              <a:off x="1116988" y="1837013"/>
              <a:ext cx="0" cy="18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23"/>
            <p:cNvCxnSpPr/>
            <p:nvPr/>
          </p:nvCxnSpPr>
          <p:spPr>
            <a:xfrm rot="10800000">
              <a:off x="748363" y="1927763"/>
              <a:ext cx="237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23"/>
            <p:cNvCxnSpPr/>
            <p:nvPr/>
          </p:nvCxnSpPr>
          <p:spPr>
            <a:xfrm rot="10800000">
              <a:off x="1207738" y="2316725"/>
              <a:ext cx="0" cy="70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23"/>
            <p:cNvCxnSpPr/>
            <p:nvPr/>
          </p:nvCxnSpPr>
          <p:spPr>
            <a:xfrm rot="10800000">
              <a:off x="1207750" y="1927725"/>
              <a:ext cx="0" cy="351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23"/>
            <p:cNvCxnSpPr/>
            <p:nvPr/>
          </p:nvCxnSpPr>
          <p:spPr>
            <a:xfrm>
              <a:off x="1207750" y="1927788"/>
              <a:ext cx="204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23"/>
            <p:cNvCxnSpPr/>
            <p:nvPr/>
          </p:nvCxnSpPr>
          <p:spPr>
            <a:xfrm>
              <a:off x="1444763" y="1927800"/>
              <a:ext cx="120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23"/>
            <p:cNvCxnSpPr/>
            <p:nvPr/>
          </p:nvCxnSpPr>
          <p:spPr>
            <a:xfrm>
              <a:off x="1061450" y="1772575"/>
              <a:ext cx="146400" cy="155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23"/>
            <p:cNvCxnSpPr/>
            <p:nvPr/>
          </p:nvCxnSpPr>
          <p:spPr>
            <a:xfrm>
              <a:off x="985250" y="1696375"/>
              <a:ext cx="51300" cy="51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3"/>
            <p:cNvCxnSpPr/>
            <p:nvPr/>
          </p:nvCxnSpPr>
          <p:spPr>
            <a:xfrm flipH="1">
              <a:off x="1207725" y="1819400"/>
              <a:ext cx="108300" cy="10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23"/>
            <p:cNvCxnSpPr/>
            <p:nvPr/>
          </p:nvCxnSpPr>
          <p:spPr>
            <a:xfrm flipH="1">
              <a:off x="1324750" y="1696375"/>
              <a:ext cx="105600" cy="105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3"/>
            <p:cNvCxnSpPr/>
            <p:nvPr/>
          </p:nvCxnSpPr>
          <p:spPr>
            <a:xfrm rot="10800000">
              <a:off x="1207750" y="1929025"/>
              <a:ext cx="146400" cy="155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23"/>
            <p:cNvCxnSpPr/>
            <p:nvPr/>
          </p:nvCxnSpPr>
          <p:spPr>
            <a:xfrm rot="10800000">
              <a:off x="1379050" y="2109025"/>
              <a:ext cx="51300" cy="51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23"/>
            <p:cNvCxnSpPr/>
            <p:nvPr/>
          </p:nvCxnSpPr>
          <p:spPr>
            <a:xfrm flipH="1" rot="10800000">
              <a:off x="1099575" y="1929000"/>
              <a:ext cx="108300" cy="10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23"/>
            <p:cNvCxnSpPr/>
            <p:nvPr/>
          </p:nvCxnSpPr>
          <p:spPr>
            <a:xfrm flipH="1" rot="10800000">
              <a:off x="985250" y="2122825"/>
              <a:ext cx="37500" cy="37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23"/>
            <p:cNvCxnSpPr/>
            <p:nvPr/>
          </p:nvCxnSpPr>
          <p:spPr>
            <a:xfrm flipH="1" rot="10800000">
              <a:off x="1039476" y="2053874"/>
              <a:ext cx="48900" cy="48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9" name="Google Shape;499;p24"/>
          <p:cNvSpPr txBox="1"/>
          <p:nvPr>
            <p:ph hasCustomPrompt="1" idx="2" type="title"/>
          </p:nvPr>
        </p:nvSpPr>
        <p:spPr>
          <a:xfrm>
            <a:off x="2320500" y="2646963"/>
            <a:ext cx="45030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0" name="Google Shape;500;p24"/>
          <p:cNvSpPr/>
          <p:nvPr/>
        </p:nvSpPr>
        <p:spPr>
          <a:xfrm rot="10800000">
            <a:off x="4449271" y="48494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4"/>
          <p:cNvSpPr/>
          <p:nvPr/>
        </p:nvSpPr>
        <p:spPr>
          <a:xfrm rot="10800000">
            <a:off x="4601671" y="48494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4"/>
          <p:cNvGrpSpPr/>
          <p:nvPr/>
        </p:nvGrpSpPr>
        <p:grpSpPr>
          <a:xfrm>
            <a:off x="689975" y="135250"/>
            <a:ext cx="46500" cy="808500"/>
            <a:chOff x="8545650" y="2143875"/>
            <a:chExt cx="46500" cy="808500"/>
          </a:xfrm>
        </p:grpSpPr>
        <p:sp>
          <p:nvSpPr>
            <p:cNvPr id="503" name="Google Shape;503;p24"/>
            <p:cNvSpPr/>
            <p:nvPr/>
          </p:nvSpPr>
          <p:spPr>
            <a:xfrm rot="-5400000">
              <a:off x="8545650" y="22962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 rot="-5400000">
              <a:off x="8545650" y="2143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 rot="-5400000">
              <a:off x="8545650" y="2601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 rot="-5400000">
              <a:off x="8545650" y="24486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 rot="-5400000">
              <a:off x="8545650" y="2905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 rot="-5400000">
              <a:off x="8545650" y="2753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24"/>
          <p:cNvSpPr/>
          <p:nvPr/>
        </p:nvSpPr>
        <p:spPr>
          <a:xfrm rot="-5400000">
            <a:off x="8952296" y="26185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4"/>
          <p:cNvSpPr/>
          <p:nvPr/>
        </p:nvSpPr>
        <p:spPr>
          <a:xfrm rot="-5400000">
            <a:off x="8384271" y="-4539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4"/>
          <p:cNvSpPr/>
          <p:nvPr/>
        </p:nvSpPr>
        <p:spPr>
          <a:xfrm rot="-5400000">
            <a:off x="666709" y="45567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24"/>
          <p:cNvGrpSpPr/>
          <p:nvPr/>
        </p:nvGrpSpPr>
        <p:grpSpPr>
          <a:xfrm>
            <a:off x="385950" y="2911250"/>
            <a:ext cx="503700" cy="351300"/>
            <a:chOff x="385950" y="2911250"/>
            <a:chExt cx="503700" cy="351300"/>
          </a:xfrm>
        </p:grpSpPr>
        <p:sp>
          <p:nvSpPr>
            <p:cNvPr id="513" name="Google Shape;513;p24"/>
            <p:cNvSpPr/>
            <p:nvPr/>
          </p:nvSpPr>
          <p:spPr>
            <a:xfrm rot="-5400000">
              <a:off x="385950" y="3063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 rot="-5400000">
              <a:off x="385950" y="2911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 rot="-5400000">
              <a:off x="538350" y="3063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 rot="-5400000">
              <a:off x="538350" y="2911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 rot="-5400000">
              <a:off x="690750" y="3063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 rot="-5400000">
              <a:off x="690750" y="2911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 rot="-5400000">
              <a:off x="843150" y="3063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 rot="-5400000">
              <a:off x="843150" y="2911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 rot="-5400000">
              <a:off x="385950" y="3216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 rot="-5400000">
              <a:off x="538350" y="3216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 rot="-5400000">
              <a:off x="690750" y="3216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 rot="-5400000">
              <a:off x="843150" y="3216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24"/>
          <p:cNvGrpSpPr/>
          <p:nvPr/>
        </p:nvGrpSpPr>
        <p:grpSpPr>
          <a:xfrm>
            <a:off x="8515875" y="4676113"/>
            <a:ext cx="198900" cy="198900"/>
            <a:chOff x="8588250" y="1450113"/>
            <a:chExt cx="198900" cy="198900"/>
          </a:xfrm>
        </p:grpSpPr>
        <p:sp>
          <p:nvSpPr>
            <p:cNvPr id="526" name="Google Shape;526;p24"/>
            <p:cNvSpPr/>
            <p:nvPr/>
          </p:nvSpPr>
          <p:spPr>
            <a:xfrm rot="-5400000">
              <a:off x="85882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 rot="-5400000">
              <a:off x="85882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 rot="-5400000">
              <a:off x="87406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 rot="-5400000">
              <a:off x="87406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5"/>
          <p:cNvSpPr txBox="1"/>
          <p:nvPr>
            <p:ph idx="1" type="body"/>
          </p:nvPr>
        </p:nvSpPr>
        <p:spPr>
          <a:xfrm>
            <a:off x="5095475" y="539500"/>
            <a:ext cx="33354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1pPr>
          </a:lstStyle>
          <a:p/>
        </p:txBody>
      </p:sp>
      <p:grpSp>
        <p:nvGrpSpPr>
          <p:cNvPr id="532" name="Google Shape;532;p25"/>
          <p:cNvGrpSpPr/>
          <p:nvPr/>
        </p:nvGrpSpPr>
        <p:grpSpPr>
          <a:xfrm>
            <a:off x="209527" y="440038"/>
            <a:ext cx="503700" cy="198900"/>
            <a:chOff x="176477" y="211438"/>
            <a:chExt cx="503700" cy="198900"/>
          </a:xfrm>
        </p:grpSpPr>
        <p:sp>
          <p:nvSpPr>
            <p:cNvPr id="533" name="Google Shape;533;p25"/>
            <p:cNvSpPr/>
            <p:nvPr/>
          </p:nvSpPr>
          <p:spPr>
            <a:xfrm rot="10800000">
              <a:off x="1764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 rot="10800000">
              <a:off x="1764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 rot="10800000">
              <a:off x="3288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 rot="10800000">
              <a:off x="3288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 rot="10800000">
              <a:off x="4812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 rot="10800000">
              <a:off x="4812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 rot="10800000">
              <a:off x="6336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 rot="10800000">
              <a:off x="6336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25"/>
          <p:cNvSpPr/>
          <p:nvPr/>
        </p:nvSpPr>
        <p:spPr>
          <a:xfrm>
            <a:off x="8308059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8460459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 rot="5400000">
            <a:off x="1005884" y="42648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/>
          <p:nvPr>
            <p:ph hasCustomPrompt="1" type="title"/>
          </p:nvPr>
        </p:nvSpPr>
        <p:spPr>
          <a:xfrm>
            <a:off x="1740600" y="1226675"/>
            <a:ext cx="5662800" cy="17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6" name="Google Shape;546;p26"/>
          <p:cNvSpPr txBox="1"/>
          <p:nvPr>
            <p:ph idx="1" type="subTitle"/>
          </p:nvPr>
        </p:nvSpPr>
        <p:spPr>
          <a:xfrm>
            <a:off x="2657688" y="3427766"/>
            <a:ext cx="38286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8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26"/>
          <p:cNvSpPr/>
          <p:nvPr/>
        </p:nvSpPr>
        <p:spPr>
          <a:xfrm>
            <a:off x="256934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26"/>
          <p:cNvGrpSpPr/>
          <p:nvPr/>
        </p:nvGrpSpPr>
        <p:grpSpPr>
          <a:xfrm>
            <a:off x="4167738" y="158863"/>
            <a:ext cx="808500" cy="198900"/>
            <a:chOff x="3826513" y="182288"/>
            <a:chExt cx="808500" cy="198900"/>
          </a:xfrm>
        </p:grpSpPr>
        <p:grpSp>
          <p:nvGrpSpPr>
            <p:cNvPr id="549" name="Google Shape;549;p26"/>
            <p:cNvGrpSpPr/>
            <p:nvPr/>
          </p:nvGrpSpPr>
          <p:grpSpPr>
            <a:xfrm rot="10800000">
              <a:off x="4131313" y="182288"/>
              <a:ext cx="198900" cy="198900"/>
              <a:chOff x="8588250" y="1450113"/>
              <a:chExt cx="198900" cy="198900"/>
            </a:xfrm>
          </p:grpSpPr>
          <p:sp>
            <p:nvSpPr>
              <p:cNvPr id="550" name="Google Shape;550;p26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6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6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6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" name="Google Shape;554;p26"/>
            <p:cNvGrpSpPr/>
            <p:nvPr/>
          </p:nvGrpSpPr>
          <p:grpSpPr>
            <a:xfrm rot="10800000">
              <a:off x="3826513" y="182288"/>
              <a:ext cx="198900" cy="198900"/>
              <a:chOff x="8588250" y="1450113"/>
              <a:chExt cx="198900" cy="198900"/>
            </a:xfrm>
          </p:grpSpPr>
          <p:sp>
            <p:nvSpPr>
              <p:cNvPr id="555" name="Google Shape;555;p26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6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6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6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9" name="Google Shape;559;p26"/>
            <p:cNvGrpSpPr/>
            <p:nvPr/>
          </p:nvGrpSpPr>
          <p:grpSpPr>
            <a:xfrm rot="10800000">
              <a:off x="4436113" y="182288"/>
              <a:ext cx="198900" cy="198900"/>
              <a:chOff x="8588250" y="1450113"/>
              <a:chExt cx="198900" cy="198900"/>
            </a:xfrm>
          </p:grpSpPr>
          <p:sp>
            <p:nvSpPr>
              <p:cNvPr id="560" name="Google Shape;560;p26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6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6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6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4" name="Google Shape;564;p26"/>
          <p:cNvSpPr/>
          <p:nvPr/>
        </p:nvSpPr>
        <p:spPr>
          <a:xfrm>
            <a:off x="409334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6"/>
          <p:cNvSpPr/>
          <p:nvPr/>
        </p:nvSpPr>
        <p:spPr>
          <a:xfrm rot="-5400000">
            <a:off x="8968259" y="2003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6"/>
          <p:cNvSpPr/>
          <p:nvPr/>
        </p:nvSpPr>
        <p:spPr>
          <a:xfrm rot="-5400000">
            <a:off x="8429384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26"/>
          <p:cNvGrpSpPr/>
          <p:nvPr/>
        </p:nvGrpSpPr>
        <p:grpSpPr>
          <a:xfrm>
            <a:off x="613763" y="786388"/>
            <a:ext cx="198900" cy="503700"/>
            <a:chOff x="303438" y="926288"/>
            <a:chExt cx="198900" cy="503700"/>
          </a:xfrm>
        </p:grpSpPr>
        <p:grpSp>
          <p:nvGrpSpPr>
            <p:cNvPr id="568" name="Google Shape;568;p26"/>
            <p:cNvGrpSpPr/>
            <p:nvPr/>
          </p:nvGrpSpPr>
          <p:grpSpPr>
            <a:xfrm rot="-5400000">
              <a:off x="303438" y="926288"/>
              <a:ext cx="198900" cy="198900"/>
              <a:chOff x="8588250" y="1450113"/>
              <a:chExt cx="198900" cy="198900"/>
            </a:xfrm>
          </p:grpSpPr>
          <p:sp>
            <p:nvSpPr>
              <p:cNvPr id="569" name="Google Shape;569;p26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6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6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6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3" name="Google Shape;573;p26"/>
            <p:cNvGrpSpPr/>
            <p:nvPr/>
          </p:nvGrpSpPr>
          <p:grpSpPr>
            <a:xfrm rot="-5400000">
              <a:off x="303438" y="1231088"/>
              <a:ext cx="198900" cy="198900"/>
              <a:chOff x="8588250" y="1450113"/>
              <a:chExt cx="198900" cy="198900"/>
            </a:xfrm>
          </p:grpSpPr>
          <p:sp>
            <p:nvSpPr>
              <p:cNvPr id="574" name="Google Shape;574;p26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6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6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6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6614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1" name="Google Shape;581;p28"/>
          <p:cNvSpPr txBox="1"/>
          <p:nvPr>
            <p:ph idx="2" type="title"/>
          </p:nvPr>
        </p:nvSpPr>
        <p:spPr>
          <a:xfrm>
            <a:off x="841200" y="1568050"/>
            <a:ext cx="16413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2" name="Google Shape;582;p28"/>
          <p:cNvSpPr txBox="1"/>
          <p:nvPr>
            <p:ph idx="3" type="title"/>
          </p:nvPr>
        </p:nvSpPr>
        <p:spPr>
          <a:xfrm>
            <a:off x="2781300" y="1568050"/>
            <a:ext cx="16413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3" name="Google Shape;583;p28"/>
          <p:cNvSpPr txBox="1"/>
          <p:nvPr>
            <p:ph idx="4" type="title"/>
          </p:nvPr>
        </p:nvSpPr>
        <p:spPr>
          <a:xfrm>
            <a:off x="4721400" y="1568050"/>
            <a:ext cx="16413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4" name="Google Shape;584;p28"/>
          <p:cNvSpPr txBox="1"/>
          <p:nvPr>
            <p:ph idx="5" type="title"/>
          </p:nvPr>
        </p:nvSpPr>
        <p:spPr>
          <a:xfrm>
            <a:off x="6661500" y="1568050"/>
            <a:ext cx="16413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5" name="Google Shape;585;p28"/>
          <p:cNvSpPr txBox="1"/>
          <p:nvPr>
            <p:ph idx="1" type="subTitle"/>
          </p:nvPr>
        </p:nvSpPr>
        <p:spPr>
          <a:xfrm>
            <a:off x="952650" y="228117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28"/>
          <p:cNvSpPr txBox="1"/>
          <p:nvPr>
            <p:ph idx="6" type="subTitle"/>
          </p:nvPr>
        </p:nvSpPr>
        <p:spPr>
          <a:xfrm>
            <a:off x="2892750" y="228117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28"/>
          <p:cNvSpPr txBox="1"/>
          <p:nvPr>
            <p:ph idx="7" type="subTitle"/>
          </p:nvPr>
        </p:nvSpPr>
        <p:spPr>
          <a:xfrm>
            <a:off x="4834766" y="228117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28"/>
          <p:cNvSpPr txBox="1"/>
          <p:nvPr>
            <p:ph idx="8" type="subTitle"/>
          </p:nvPr>
        </p:nvSpPr>
        <p:spPr>
          <a:xfrm>
            <a:off x="6776800" y="228117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28"/>
          <p:cNvSpPr txBox="1"/>
          <p:nvPr>
            <p:ph idx="9" type="subTitle"/>
          </p:nvPr>
        </p:nvSpPr>
        <p:spPr>
          <a:xfrm>
            <a:off x="952650" y="308462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28"/>
          <p:cNvSpPr txBox="1"/>
          <p:nvPr>
            <p:ph idx="13" type="subTitle"/>
          </p:nvPr>
        </p:nvSpPr>
        <p:spPr>
          <a:xfrm>
            <a:off x="2892750" y="308462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28"/>
          <p:cNvSpPr txBox="1"/>
          <p:nvPr>
            <p:ph idx="14" type="subTitle"/>
          </p:nvPr>
        </p:nvSpPr>
        <p:spPr>
          <a:xfrm>
            <a:off x="4834766" y="308462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28"/>
          <p:cNvSpPr txBox="1"/>
          <p:nvPr>
            <p:ph idx="15" type="subTitle"/>
          </p:nvPr>
        </p:nvSpPr>
        <p:spPr>
          <a:xfrm>
            <a:off x="6776800" y="308462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28"/>
          <p:cNvSpPr txBox="1"/>
          <p:nvPr>
            <p:ph idx="16" type="subTitle"/>
          </p:nvPr>
        </p:nvSpPr>
        <p:spPr>
          <a:xfrm>
            <a:off x="952650" y="388807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28"/>
          <p:cNvSpPr txBox="1"/>
          <p:nvPr>
            <p:ph idx="17" type="subTitle"/>
          </p:nvPr>
        </p:nvSpPr>
        <p:spPr>
          <a:xfrm>
            <a:off x="2892750" y="388807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8"/>
          <p:cNvSpPr txBox="1"/>
          <p:nvPr>
            <p:ph idx="18" type="subTitle"/>
          </p:nvPr>
        </p:nvSpPr>
        <p:spPr>
          <a:xfrm>
            <a:off x="4834766" y="388807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28"/>
          <p:cNvSpPr txBox="1"/>
          <p:nvPr>
            <p:ph idx="19" type="subTitle"/>
          </p:nvPr>
        </p:nvSpPr>
        <p:spPr>
          <a:xfrm>
            <a:off x="6776800" y="3888075"/>
            <a:ext cx="14184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97" name="Google Shape;597;p28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98" name="Google Shape;598;p28"/>
          <p:cNvSpPr/>
          <p:nvPr/>
        </p:nvSpPr>
        <p:spPr>
          <a:xfrm>
            <a:off x="743575" y="202214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592687" y="202214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" name="Google Shape;600;p28"/>
          <p:cNvGrpSpPr/>
          <p:nvPr/>
        </p:nvGrpSpPr>
        <p:grpSpPr>
          <a:xfrm>
            <a:off x="385175" y="4718425"/>
            <a:ext cx="656100" cy="351300"/>
            <a:chOff x="385175" y="4718425"/>
            <a:chExt cx="656100" cy="351300"/>
          </a:xfrm>
        </p:grpSpPr>
        <p:sp>
          <p:nvSpPr>
            <p:cNvPr id="601" name="Google Shape;601;p28"/>
            <p:cNvSpPr/>
            <p:nvPr/>
          </p:nvSpPr>
          <p:spPr>
            <a:xfrm rot="10800000">
              <a:off x="994775" y="487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 rot="10800000">
              <a:off x="842375" y="487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 rot="10800000">
              <a:off x="689975" y="487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 rot="10800000">
              <a:off x="537575" y="487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 rot="10800000">
              <a:off x="994775" y="471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 rot="10800000">
              <a:off x="842375" y="471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 rot="10800000">
              <a:off x="689975" y="471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 rot="10800000">
              <a:off x="537575" y="471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 rot="10800000">
              <a:off x="385175" y="487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 rot="10800000">
              <a:off x="385175" y="471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 rot="10800000">
              <a:off x="994775" y="5023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 rot="10800000">
              <a:off x="842375" y="5023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 rot="10800000">
              <a:off x="689975" y="5023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 rot="10800000">
              <a:off x="537575" y="5023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 rot="10800000">
              <a:off x="385175" y="50232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28"/>
          <p:cNvGrpSpPr/>
          <p:nvPr/>
        </p:nvGrpSpPr>
        <p:grpSpPr>
          <a:xfrm>
            <a:off x="8952217" y="3183085"/>
            <a:ext cx="46500" cy="656100"/>
            <a:chOff x="8786292" y="3158685"/>
            <a:chExt cx="46500" cy="656100"/>
          </a:xfrm>
        </p:grpSpPr>
        <p:sp>
          <p:nvSpPr>
            <p:cNvPr id="617" name="Google Shape;617;p28"/>
            <p:cNvSpPr/>
            <p:nvPr/>
          </p:nvSpPr>
          <p:spPr>
            <a:xfrm rot="-5400000">
              <a:off x="8786292" y="376828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 rot="-5400000">
              <a:off x="8786292" y="361588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 rot="-5400000">
              <a:off x="8786292" y="346348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 rot="-5400000">
              <a:off x="8786292" y="331108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 rot="-5400000">
              <a:off x="8786292" y="315868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28"/>
          <p:cNvSpPr/>
          <p:nvPr/>
        </p:nvSpPr>
        <p:spPr>
          <a:xfrm rot="5400000">
            <a:off x="9125575" y="202214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9"/>
          <p:cNvSpPr txBox="1"/>
          <p:nvPr>
            <p:ph idx="1" type="subTitle"/>
          </p:nvPr>
        </p:nvSpPr>
        <p:spPr>
          <a:xfrm>
            <a:off x="2632950" y="1852875"/>
            <a:ext cx="3878100" cy="14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29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6614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26" name="Google Shape;626;p29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27" name="Google Shape;627;p29"/>
          <p:cNvSpPr/>
          <p:nvPr/>
        </p:nvSpPr>
        <p:spPr>
          <a:xfrm rot="-5400000">
            <a:off x="8384271" y="44985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8" name="Google Shape;628;p29"/>
          <p:cNvGrpSpPr/>
          <p:nvPr/>
        </p:nvGrpSpPr>
        <p:grpSpPr>
          <a:xfrm>
            <a:off x="689975" y="3830725"/>
            <a:ext cx="46500" cy="503700"/>
            <a:chOff x="689975" y="3830725"/>
            <a:chExt cx="46500" cy="503700"/>
          </a:xfrm>
        </p:grpSpPr>
        <p:sp>
          <p:nvSpPr>
            <p:cNvPr id="629" name="Google Shape;629;p29"/>
            <p:cNvSpPr/>
            <p:nvPr/>
          </p:nvSpPr>
          <p:spPr>
            <a:xfrm rot="5400000">
              <a:off x="689975" y="38307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 rot="5400000">
              <a:off x="689975" y="39831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 rot="5400000">
              <a:off x="689975" y="41355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 rot="5400000">
              <a:off x="689975" y="42879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29"/>
          <p:cNvGrpSpPr/>
          <p:nvPr/>
        </p:nvGrpSpPr>
        <p:grpSpPr>
          <a:xfrm>
            <a:off x="79850" y="79400"/>
            <a:ext cx="503700" cy="351300"/>
            <a:chOff x="79850" y="79400"/>
            <a:chExt cx="503700" cy="351300"/>
          </a:xfrm>
        </p:grpSpPr>
        <p:sp>
          <p:nvSpPr>
            <p:cNvPr id="634" name="Google Shape;634;p29"/>
            <p:cNvSpPr/>
            <p:nvPr/>
          </p:nvSpPr>
          <p:spPr>
            <a:xfrm>
              <a:off x="79850" y="794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232250" y="794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384650" y="794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537050" y="794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79850" y="2318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232250" y="2318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384650" y="2318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537050" y="2318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79850" y="3842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232250" y="3842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384650" y="3842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537050" y="3842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9"/>
          <p:cNvSpPr/>
          <p:nvPr/>
        </p:nvSpPr>
        <p:spPr>
          <a:xfrm rot="-5400000">
            <a:off x="8384271" y="46509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29"/>
          <p:cNvGrpSpPr/>
          <p:nvPr/>
        </p:nvGrpSpPr>
        <p:grpSpPr>
          <a:xfrm>
            <a:off x="8769950" y="135250"/>
            <a:ext cx="198900" cy="808500"/>
            <a:chOff x="8624325" y="819275"/>
            <a:chExt cx="198900" cy="808500"/>
          </a:xfrm>
        </p:grpSpPr>
        <p:sp>
          <p:nvSpPr>
            <p:cNvPr id="648" name="Google Shape;648;p29"/>
            <p:cNvSpPr/>
            <p:nvPr/>
          </p:nvSpPr>
          <p:spPr>
            <a:xfrm rot="5400000">
              <a:off x="8776725" y="8192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 rot="5400000">
              <a:off x="8776725" y="9716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 rot="5400000">
              <a:off x="8776725" y="1124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 rot="5400000">
              <a:off x="8776725" y="1276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 rot="5400000">
              <a:off x="8624325" y="8192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 rot="5400000">
              <a:off x="8624325" y="9716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 rot="5400000">
              <a:off x="8624325" y="1124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 rot="5400000">
              <a:off x="8624325" y="1276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 rot="5400000">
              <a:off x="8776725" y="1428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 rot="5400000">
              <a:off x="8624325" y="1428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 rot="5400000">
              <a:off x="8776725" y="15812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 rot="5400000">
              <a:off x="8624325" y="15812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0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2" name="Google Shape;662;p30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63" name="Google Shape;663;p30"/>
          <p:cNvSpPr txBox="1"/>
          <p:nvPr>
            <p:ph idx="1" type="subTitle"/>
          </p:nvPr>
        </p:nvSpPr>
        <p:spPr>
          <a:xfrm>
            <a:off x="2828825" y="1703171"/>
            <a:ext cx="3486300" cy="1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30"/>
          <p:cNvSpPr/>
          <p:nvPr/>
        </p:nvSpPr>
        <p:spPr>
          <a:xfrm rot="-5400000">
            <a:off x="7911446" y="45746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" name="Google Shape;665;p30"/>
          <p:cNvGrpSpPr/>
          <p:nvPr/>
        </p:nvGrpSpPr>
        <p:grpSpPr>
          <a:xfrm>
            <a:off x="8687775" y="363853"/>
            <a:ext cx="198900" cy="351300"/>
            <a:chOff x="2535475" y="5029878"/>
            <a:chExt cx="198900" cy="351300"/>
          </a:xfrm>
        </p:grpSpPr>
        <p:sp>
          <p:nvSpPr>
            <p:cNvPr id="666" name="Google Shape;666;p30"/>
            <p:cNvSpPr/>
            <p:nvPr/>
          </p:nvSpPr>
          <p:spPr>
            <a:xfrm>
              <a:off x="2535475" y="50298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2687875" y="50298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2535475" y="51822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2687875" y="51822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2535475" y="53346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2687875" y="53346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2" name="Google Shape;672;p30"/>
          <p:cNvSpPr/>
          <p:nvPr/>
        </p:nvSpPr>
        <p:spPr>
          <a:xfrm>
            <a:off x="553996" y="6158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3" name="Google Shape;673;p30"/>
          <p:cNvGrpSpPr/>
          <p:nvPr/>
        </p:nvGrpSpPr>
        <p:grpSpPr>
          <a:xfrm>
            <a:off x="713225" y="4428350"/>
            <a:ext cx="503700" cy="351300"/>
            <a:chOff x="126350" y="2223075"/>
            <a:chExt cx="503700" cy="351300"/>
          </a:xfrm>
        </p:grpSpPr>
        <p:sp>
          <p:nvSpPr>
            <p:cNvPr id="674" name="Google Shape;674;p30"/>
            <p:cNvSpPr/>
            <p:nvPr/>
          </p:nvSpPr>
          <p:spPr>
            <a:xfrm>
              <a:off x="126350" y="2223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278750" y="2223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126350" y="2375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278750" y="2375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126350" y="2527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278750" y="2527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431150" y="2223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431150" y="2375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431150" y="2527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583550" y="2223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583550" y="2375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583550" y="2527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30"/>
          <p:cNvSpPr/>
          <p:nvPr/>
        </p:nvSpPr>
        <p:spPr>
          <a:xfrm>
            <a:off x="706396" y="6158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1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6614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89" name="Google Shape;689;p31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90" name="Google Shape;690;p31"/>
          <p:cNvSpPr txBox="1"/>
          <p:nvPr>
            <p:ph idx="2" type="title"/>
          </p:nvPr>
        </p:nvSpPr>
        <p:spPr>
          <a:xfrm>
            <a:off x="2336263" y="1700725"/>
            <a:ext cx="18606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1" name="Google Shape;691;p31"/>
          <p:cNvSpPr txBox="1"/>
          <p:nvPr>
            <p:ph idx="3" type="title"/>
          </p:nvPr>
        </p:nvSpPr>
        <p:spPr>
          <a:xfrm>
            <a:off x="4947138" y="1700725"/>
            <a:ext cx="18606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2" name="Google Shape;692;p31"/>
          <p:cNvSpPr txBox="1"/>
          <p:nvPr>
            <p:ph idx="1" type="subTitle"/>
          </p:nvPr>
        </p:nvSpPr>
        <p:spPr>
          <a:xfrm>
            <a:off x="2336275" y="3252050"/>
            <a:ext cx="18606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31"/>
          <p:cNvSpPr txBox="1"/>
          <p:nvPr>
            <p:ph idx="4" type="subTitle"/>
          </p:nvPr>
        </p:nvSpPr>
        <p:spPr>
          <a:xfrm>
            <a:off x="4947150" y="3252050"/>
            <a:ext cx="18606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31"/>
          <p:cNvSpPr/>
          <p:nvPr/>
        </p:nvSpPr>
        <p:spPr>
          <a:xfrm rot="-5400000">
            <a:off x="668128" y="20646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5" name="Google Shape;695;p31"/>
          <p:cNvGrpSpPr/>
          <p:nvPr/>
        </p:nvGrpSpPr>
        <p:grpSpPr>
          <a:xfrm>
            <a:off x="278750" y="4492750"/>
            <a:ext cx="503700" cy="503700"/>
            <a:chOff x="278750" y="4492750"/>
            <a:chExt cx="503700" cy="503700"/>
          </a:xfrm>
        </p:grpSpPr>
        <p:sp>
          <p:nvSpPr>
            <p:cNvPr id="696" name="Google Shape;696;p31"/>
            <p:cNvSpPr/>
            <p:nvPr/>
          </p:nvSpPr>
          <p:spPr>
            <a:xfrm>
              <a:off x="2787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4311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5835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7359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787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4311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5835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7359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2787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311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835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7359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2787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311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835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7359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31"/>
          <p:cNvSpPr/>
          <p:nvPr/>
        </p:nvSpPr>
        <p:spPr>
          <a:xfrm rot="-5400000">
            <a:off x="668128" y="-131754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1"/>
          <p:cNvSpPr/>
          <p:nvPr/>
        </p:nvSpPr>
        <p:spPr>
          <a:xfrm rot="-5400000">
            <a:off x="95278" y="203440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1"/>
          <p:cNvSpPr/>
          <p:nvPr/>
        </p:nvSpPr>
        <p:spPr>
          <a:xfrm>
            <a:off x="8981003" y="4266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5" name="Google Shape;715;p31"/>
          <p:cNvGrpSpPr/>
          <p:nvPr/>
        </p:nvGrpSpPr>
        <p:grpSpPr>
          <a:xfrm>
            <a:off x="8590825" y="287650"/>
            <a:ext cx="198900" cy="351300"/>
            <a:chOff x="8590825" y="287650"/>
            <a:chExt cx="198900" cy="351300"/>
          </a:xfrm>
        </p:grpSpPr>
        <p:sp>
          <p:nvSpPr>
            <p:cNvPr id="716" name="Google Shape;716;p31"/>
            <p:cNvSpPr/>
            <p:nvPr/>
          </p:nvSpPr>
          <p:spPr>
            <a:xfrm>
              <a:off x="85908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87432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85908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87432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8590825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8743225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31"/>
          <p:cNvSpPr/>
          <p:nvPr/>
        </p:nvSpPr>
        <p:spPr>
          <a:xfrm rot="-5400000">
            <a:off x="4526903" y="455187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2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5" name="Google Shape;725;p32"/>
          <p:cNvSpPr/>
          <p:nvPr/>
        </p:nvSpPr>
        <p:spPr>
          <a:xfrm rot="5400000">
            <a:off x="8385678" y="437746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2"/>
          <p:cNvSpPr/>
          <p:nvPr/>
        </p:nvSpPr>
        <p:spPr>
          <a:xfrm rot="-5400000">
            <a:off x="4526903" y="-14767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7" name="Google Shape;727;p32"/>
          <p:cNvGrpSpPr/>
          <p:nvPr/>
        </p:nvGrpSpPr>
        <p:grpSpPr>
          <a:xfrm>
            <a:off x="72800" y="82300"/>
            <a:ext cx="503700" cy="198900"/>
            <a:chOff x="72800" y="82300"/>
            <a:chExt cx="503700" cy="198900"/>
          </a:xfrm>
        </p:grpSpPr>
        <p:sp>
          <p:nvSpPr>
            <p:cNvPr id="728" name="Google Shape;728;p32"/>
            <p:cNvSpPr/>
            <p:nvPr/>
          </p:nvSpPr>
          <p:spPr>
            <a:xfrm>
              <a:off x="728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2252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3776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5300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728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2252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3776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5300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p32"/>
          <p:cNvSpPr/>
          <p:nvPr/>
        </p:nvSpPr>
        <p:spPr>
          <a:xfrm>
            <a:off x="668128" y="4266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32"/>
          <p:cNvGrpSpPr/>
          <p:nvPr/>
        </p:nvGrpSpPr>
        <p:grpSpPr>
          <a:xfrm>
            <a:off x="8713350" y="2973875"/>
            <a:ext cx="351300" cy="351300"/>
            <a:chOff x="159250" y="2272238"/>
            <a:chExt cx="351300" cy="351300"/>
          </a:xfrm>
        </p:grpSpPr>
        <p:sp>
          <p:nvSpPr>
            <p:cNvPr id="738" name="Google Shape;738;p32"/>
            <p:cNvSpPr/>
            <p:nvPr/>
          </p:nvSpPr>
          <p:spPr>
            <a:xfrm rot="5400000">
              <a:off x="3116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 rot="5400000">
              <a:off x="3116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 rot="5400000">
              <a:off x="1592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 rot="5400000">
              <a:off x="1592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 rot="5400000">
              <a:off x="3116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 rot="5400000">
              <a:off x="1592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 rot="5400000">
              <a:off x="4640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5400000">
              <a:off x="4640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 rot="5400000">
              <a:off x="4640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7" name="Google Shape;747;p32"/>
          <p:cNvSpPr/>
          <p:nvPr/>
        </p:nvSpPr>
        <p:spPr>
          <a:xfrm rot="-5400000">
            <a:off x="4526903" y="4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2"/>
          <p:cNvSpPr/>
          <p:nvPr/>
        </p:nvSpPr>
        <p:spPr>
          <a:xfrm rot="-5400000">
            <a:off x="4526903" y="44642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2"/>
          <p:cNvSpPr/>
          <p:nvPr/>
        </p:nvSpPr>
        <p:spPr>
          <a:xfrm rot="-5400000">
            <a:off x="4526903" y="46166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" name="Google Shape;750;p32"/>
          <p:cNvGrpSpPr/>
          <p:nvPr/>
        </p:nvGrpSpPr>
        <p:grpSpPr>
          <a:xfrm>
            <a:off x="8178925" y="4908800"/>
            <a:ext cx="503700" cy="46500"/>
            <a:chOff x="225200" y="387100"/>
            <a:chExt cx="503700" cy="46500"/>
          </a:xfrm>
        </p:grpSpPr>
        <p:sp>
          <p:nvSpPr>
            <p:cNvPr id="751" name="Google Shape;751;p32"/>
            <p:cNvSpPr/>
            <p:nvPr/>
          </p:nvSpPr>
          <p:spPr>
            <a:xfrm>
              <a:off x="2252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3776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5300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6824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3"/>
          <p:cNvSpPr/>
          <p:nvPr/>
        </p:nvSpPr>
        <p:spPr>
          <a:xfrm rot="5400000">
            <a:off x="8627278" y="45264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3"/>
          <p:cNvSpPr/>
          <p:nvPr/>
        </p:nvSpPr>
        <p:spPr>
          <a:xfrm rot="-5400000">
            <a:off x="668128" y="974396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" name="Google Shape;758;p33"/>
          <p:cNvGrpSpPr/>
          <p:nvPr/>
        </p:nvGrpSpPr>
        <p:grpSpPr>
          <a:xfrm>
            <a:off x="4167750" y="-116600"/>
            <a:ext cx="808500" cy="351300"/>
            <a:chOff x="4167750" y="287650"/>
            <a:chExt cx="808500" cy="351300"/>
          </a:xfrm>
        </p:grpSpPr>
        <p:sp>
          <p:nvSpPr>
            <p:cNvPr id="759" name="Google Shape;759;p33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33"/>
          <p:cNvGrpSpPr/>
          <p:nvPr/>
        </p:nvGrpSpPr>
        <p:grpSpPr>
          <a:xfrm>
            <a:off x="4167750" y="4908788"/>
            <a:ext cx="808500" cy="351300"/>
            <a:chOff x="4167750" y="287650"/>
            <a:chExt cx="808500" cy="351300"/>
          </a:xfrm>
        </p:grpSpPr>
        <p:sp>
          <p:nvSpPr>
            <p:cNvPr id="778" name="Google Shape;778;p33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33"/>
          <p:cNvSpPr/>
          <p:nvPr/>
        </p:nvSpPr>
        <p:spPr>
          <a:xfrm rot="-5400000">
            <a:off x="668128" y="1126796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7" name="Google Shape;797;p33"/>
          <p:cNvGrpSpPr/>
          <p:nvPr/>
        </p:nvGrpSpPr>
        <p:grpSpPr>
          <a:xfrm>
            <a:off x="100975" y="4428350"/>
            <a:ext cx="351300" cy="351300"/>
            <a:chOff x="209525" y="2973875"/>
            <a:chExt cx="351300" cy="351300"/>
          </a:xfrm>
        </p:grpSpPr>
        <p:sp>
          <p:nvSpPr>
            <p:cNvPr id="798" name="Google Shape;798;p33"/>
            <p:cNvSpPr/>
            <p:nvPr/>
          </p:nvSpPr>
          <p:spPr>
            <a:xfrm>
              <a:off x="209525" y="2973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361925" y="2973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514325" y="2973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209525" y="31262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361925" y="31262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514325" y="31262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209525" y="32786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361925" y="32786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514325" y="32786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" name="Google Shape;807;p33"/>
          <p:cNvSpPr/>
          <p:nvPr/>
        </p:nvSpPr>
        <p:spPr>
          <a:xfrm>
            <a:off x="8430778" y="539496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3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1" name="Google Shape;811;p34"/>
          <p:cNvSpPr txBox="1"/>
          <p:nvPr>
            <p:ph hasCustomPrompt="1" idx="2" type="title"/>
          </p:nvPr>
        </p:nvSpPr>
        <p:spPr>
          <a:xfrm>
            <a:off x="2320500" y="2646963"/>
            <a:ext cx="45030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2" name="Google Shape;812;p34"/>
          <p:cNvSpPr/>
          <p:nvPr/>
        </p:nvSpPr>
        <p:spPr>
          <a:xfrm rot="5400000">
            <a:off x="9113321" y="24774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4"/>
          <p:cNvSpPr/>
          <p:nvPr/>
        </p:nvSpPr>
        <p:spPr>
          <a:xfrm rot="5400000">
            <a:off x="9113321" y="23250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4"/>
          <p:cNvSpPr/>
          <p:nvPr/>
        </p:nvSpPr>
        <p:spPr>
          <a:xfrm rot="-5400000">
            <a:off x="7790959" y="45567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4"/>
          <p:cNvSpPr/>
          <p:nvPr/>
        </p:nvSpPr>
        <p:spPr>
          <a:xfrm>
            <a:off x="208434" y="2815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" name="Google Shape;816;p34"/>
          <p:cNvGrpSpPr/>
          <p:nvPr/>
        </p:nvGrpSpPr>
        <p:grpSpPr>
          <a:xfrm>
            <a:off x="8515863" y="440038"/>
            <a:ext cx="198900" cy="198900"/>
            <a:chOff x="8588250" y="1450113"/>
            <a:chExt cx="198900" cy="198900"/>
          </a:xfrm>
        </p:grpSpPr>
        <p:sp>
          <p:nvSpPr>
            <p:cNvPr id="817" name="Google Shape;817;p34"/>
            <p:cNvSpPr/>
            <p:nvPr/>
          </p:nvSpPr>
          <p:spPr>
            <a:xfrm rot="-5400000">
              <a:off x="85882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 rot="-5400000">
              <a:off x="85882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 rot="-5400000">
              <a:off x="87406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 rot="-5400000">
              <a:off x="87406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p34"/>
          <p:cNvSpPr/>
          <p:nvPr/>
        </p:nvSpPr>
        <p:spPr>
          <a:xfrm>
            <a:off x="360834" y="2815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2" name="Google Shape;822;p34"/>
          <p:cNvGrpSpPr/>
          <p:nvPr/>
        </p:nvGrpSpPr>
        <p:grpSpPr>
          <a:xfrm>
            <a:off x="8820663" y="440038"/>
            <a:ext cx="198900" cy="198900"/>
            <a:chOff x="8588250" y="1450113"/>
            <a:chExt cx="198900" cy="198900"/>
          </a:xfrm>
        </p:grpSpPr>
        <p:sp>
          <p:nvSpPr>
            <p:cNvPr id="823" name="Google Shape;823;p34"/>
            <p:cNvSpPr/>
            <p:nvPr/>
          </p:nvSpPr>
          <p:spPr>
            <a:xfrm rot="-5400000">
              <a:off x="85882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 rot="-5400000">
              <a:off x="85882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 rot="-5400000">
              <a:off x="87406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 rot="-5400000">
              <a:off x="87406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34"/>
          <p:cNvGrpSpPr/>
          <p:nvPr/>
        </p:nvGrpSpPr>
        <p:grpSpPr>
          <a:xfrm>
            <a:off x="1225525" y="4720250"/>
            <a:ext cx="503700" cy="351300"/>
            <a:chOff x="1261700" y="4644050"/>
            <a:chExt cx="503700" cy="351300"/>
          </a:xfrm>
        </p:grpSpPr>
        <p:sp>
          <p:nvSpPr>
            <p:cNvPr id="828" name="Google Shape;828;p34"/>
            <p:cNvSpPr/>
            <p:nvPr/>
          </p:nvSpPr>
          <p:spPr>
            <a:xfrm rot="10800000">
              <a:off x="1414100" y="4796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 rot="10800000">
              <a:off x="1261700" y="4796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 rot="10800000">
              <a:off x="1718900" y="4796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 rot="10800000">
              <a:off x="1566500" y="4796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 rot="10800000">
              <a:off x="1414100" y="49488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 rot="10800000">
              <a:off x="1261700" y="49488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 rot="10800000">
              <a:off x="1718900" y="49488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 rot="10800000">
              <a:off x="1566500" y="49488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 rot="10800000">
              <a:off x="1414100" y="4644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 rot="10800000">
              <a:off x="1261700" y="4644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 rot="10800000">
              <a:off x="1718900" y="4644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 rot="10800000">
              <a:off x="1566500" y="4644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5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42" name="Google Shape;842;p35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43" name="Google Shape;843;p35"/>
          <p:cNvSpPr txBox="1"/>
          <p:nvPr>
            <p:ph idx="1" type="subTitle"/>
          </p:nvPr>
        </p:nvSpPr>
        <p:spPr>
          <a:xfrm>
            <a:off x="1162925" y="2072773"/>
            <a:ext cx="3081900" cy="1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35"/>
          <p:cNvSpPr/>
          <p:nvPr/>
        </p:nvSpPr>
        <p:spPr>
          <a:xfrm rot="-5400000">
            <a:off x="7911446" y="45746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5" name="Google Shape;845;p35"/>
          <p:cNvGrpSpPr/>
          <p:nvPr/>
        </p:nvGrpSpPr>
        <p:grpSpPr>
          <a:xfrm>
            <a:off x="8687775" y="363853"/>
            <a:ext cx="198900" cy="351300"/>
            <a:chOff x="2535475" y="5029878"/>
            <a:chExt cx="198900" cy="351300"/>
          </a:xfrm>
        </p:grpSpPr>
        <p:sp>
          <p:nvSpPr>
            <p:cNvPr id="846" name="Google Shape;846;p35"/>
            <p:cNvSpPr/>
            <p:nvPr/>
          </p:nvSpPr>
          <p:spPr>
            <a:xfrm>
              <a:off x="2535475" y="50298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2687875" y="50298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2535475" y="51822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2687875" y="51822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2535475" y="53346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2687875" y="53346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2" name="Google Shape;852;p35"/>
          <p:cNvSpPr/>
          <p:nvPr/>
        </p:nvSpPr>
        <p:spPr>
          <a:xfrm>
            <a:off x="553996" y="6158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3" name="Google Shape;853;p35"/>
          <p:cNvGrpSpPr/>
          <p:nvPr/>
        </p:nvGrpSpPr>
        <p:grpSpPr>
          <a:xfrm>
            <a:off x="713225" y="4428350"/>
            <a:ext cx="503700" cy="351300"/>
            <a:chOff x="126350" y="2223075"/>
            <a:chExt cx="503700" cy="351300"/>
          </a:xfrm>
        </p:grpSpPr>
        <p:sp>
          <p:nvSpPr>
            <p:cNvPr id="854" name="Google Shape;854;p35"/>
            <p:cNvSpPr/>
            <p:nvPr/>
          </p:nvSpPr>
          <p:spPr>
            <a:xfrm>
              <a:off x="126350" y="2223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278750" y="2223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126350" y="2375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278750" y="2375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126350" y="2527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278750" y="2527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31150" y="2223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31150" y="2375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31150" y="2527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583550" y="22230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583550" y="23754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583550" y="25278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35"/>
          <p:cNvSpPr/>
          <p:nvPr/>
        </p:nvSpPr>
        <p:spPr>
          <a:xfrm>
            <a:off x="706396" y="6158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6"/>
          <p:cNvSpPr/>
          <p:nvPr/>
        </p:nvSpPr>
        <p:spPr>
          <a:xfrm>
            <a:off x="282671" y="43864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8886671" y="7151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6"/>
          <p:cNvSpPr/>
          <p:nvPr/>
        </p:nvSpPr>
        <p:spPr>
          <a:xfrm rot="5400000">
            <a:off x="37046" y="23644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6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72" name="Google Shape;872;p36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73" name="Google Shape;873;p36"/>
          <p:cNvSpPr txBox="1"/>
          <p:nvPr>
            <p:ph idx="1" type="subTitle"/>
          </p:nvPr>
        </p:nvSpPr>
        <p:spPr>
          <a:xfrm>
            <a:off x="2756825" y="1852875"/>
            <a:ext cx="36303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74" name="Google Shape;874;p36"/>
          <p:cNvGrpSpPr/>
          <p:nvPr/>
        </p:nvGrpSpPr>
        <p:grpSpPr>
          <a:xfrm>
            <a:off x="8026525" y="4814325"/>
            <a:ext cx="808500" cy="198900"/>
            <a:chOff x="713225" y="4580750"/>
            <a:chExt cx="808500" cy="198900"/>
          </a:xfrm>
        </p:grpSpPr>
        <p:sp>
          <p:nvSpPr>
            <p:cNvPr id="875" name="Google Shape;875;p36"/>
            <p:cNvSpPr/>
            <p:nvPr/>
          </p:nvSpPr>
          <p:spPr>
            <a:xfrm>
              <a:off x="7132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8656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7132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8656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10180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10180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11704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11704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13228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13228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14752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14752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36"/>
          <p:cNvSpPr/>
          <p:nvPr/>
        </p:nvSpPr>
        <p:spPr>
          <a:xfrm>
            <a:off x="435071" y="43864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8" name="Google Shape;888;p36"/>
          <p:cNvGrpSpPr/>
          <p:nvPr/>
        </p:nvGrpSpPr>
        <p:grpSpPr>
          <a:xfrm>
            <a:off x="176800" y="144603"/>
            <a:ext cx="351300" cy="503700"/>
            <a:chOff x="176800" y="144603"/>
            <a:chExt cx="351300" cy="503700"/>
          </a:xfrm>
        </p:grpSpPr>
        <p:sp>
          <p:nvSpPr>
            <p:cNvPr id="889" name="Google Shape;889;p36"/>
            <p:cNvSpPr/>
            <p:nvPr/>
          </p:nvSpPr>
          <p:spPr>
            <a:xfrm rot="-5400000">
              <a:off x="176800" y="2970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 rot="-5400000">
              <a:off x="176800" y="1446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 rot="-5400000">
              <a:off x="329200" y="2970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 rot="-5400000">
              <a:off x="329200" y="1446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 rot="-5400000">
              <a:off x="481600" y="2970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 rot="-5400000">
              <a:off x="481600" y="1446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 rot="-5400000">
              <a:off x="176800" y="4494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 rot="-5400000">
              <a:off x="329200" y="4494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 rot="-5400000">
              <a:off x="481600" y="4494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 rot="-5400000">
              <a:off x="176800" y="6018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 rot="-5400000">
              <a:off x="329200" y="6018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 rot="-5400000">
              <a:off x="481600" y="6018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7"/>
          <p:cNvSpPr/>
          <p:nvPr/>
        </p:nvSpPr>
        <p:spPr>
          <a:xfrm rot="5400000">
            <a:off x="493682" y="-123777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7"/>
          <p:cNvSpPr/>
          <p:nvPr/>
        </p:nvSpPr>
        <p:spPr>
          <a:xfrm rot="5400000">
            <a:off x="8384259" y="43102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7"/>
          <p:cNvSpPr/>
          <p:nvPr/>
        </p:nvSpPr>
        <p:spPr>
          <a:xfrm>
            <a:off x="666709" y="15203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7"/>
          <p:cNvSpPr txBox="1"/>
          <p:nvPr>
            <p:ph idx="1" type="subTitle"/>
          </p:nvPr>
        </p:nvSpPr>
        <p:spPr>
          <a:xfrm>
            <a:off x="2756825" y="2060750"/>
            <a:ext cx="3630300" cy="14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800"/>
              </a:spcBef>
              <a:spcAft>
                <a:spcPts val="0"/>
              </a:spcAft>
              <a:buSzPts val="18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06" name="Google Shape;906;p37"/>
          <p:cNvGrpSpPr/>
          <p:nvPr/>
        </p:nvGrpSpPr>
        <p:grpSpPr>
          <a:xfrm rot="-5400000">
            <a:off x="8026525" y="440050"/>
            <a:ext cx="808500" cy="198900"/>
            <a:chOff x="713225" y="4580750"/>
            <a:chExt cx="808500" cy="198900"/>
          </a:xfrm>
        </p:grpSpPr>
        <p:sp>
          <p:nvSpPr>
            <p:cNvPr id="907" name="Google Shape;907;p37"/>
            <p:cNvSpPr/>
            <p:nvPr/>
          </p:nvSpPr>
          <p:spPr>
            <a:xfrm>
              <a:off x="7132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8656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7132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8656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10180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10180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11704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11704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13228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13228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14752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14752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37"/>
          <p:cNvGrpSpPr/>
          <p:nvPr/>
        </p:nvGrpSpPr>
        <p:grpSpPr>
          <a:xfrm rot="5400000">
            <a:off x="537575" y="4352153"/>
            <a:ext cx="351300" cy="503700"/>
            <a:chOff x="176800" y="144603"/>
            <a:chExt cx="351300" cy="503700"/>
          </a:xfrm>
        </p:grpSpPr>
        <p:sp>
          <p:nvSpPr>
            <p:cNvPr id="920" name="Google Shape;920;p37"/>
            <p:cNvSpPr/>
            <p:nvPr/>
          </p:nvSpPr>
          <p:spPr>
            <a:xfrm rot="-5400000">
              <a:off x="176800" y="2970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 rot="-5400000">
              <a:off x="176800" y="1446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 rot="-5400000">
              <a:off x="329200" y="2970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 rot="-5400000">
              <a:off x="329200" y="1446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 rot="-5400000">
              <a:off x="481600" y="2970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 rot="-5400000">
              <a:off x="481600" y="1446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 rot="-5400000">
              <a:off x="176800" y="4494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 rot="-5400000">
              <a:off x="329200" y="4494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 rot="-5400000">
              <a:off x="481600" y="4494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 rot="-5400000">
              <a:off x="176800" y="6018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 rot="-5400000">
              <a:off x="329200" y="6018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 rot="-5400000">
              <a:off x="481600" y="6018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37"/>
          <p:cNvSpPr/>
          <p:nvPr/>
        </p:nvSpPr>
        <p:spPr>
          <a:xfrm rot="5400000">
            <a:off x="8384259" y="44626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7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34" name="Google Shape;934;p37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8"/>
          <p:cNvSpPr/>
          <p:nvPr/>
        </p:nvSpPr>
        <p:spPr>
          <a:xfrm>
            <a:off x="8308069" y="4115248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8"/>
          <p:cNvSpPr/>
          <p:nvPr/>
        </p:nvSpPr>
        <p:spPr>
          <a:xfrm rot="-5400000">
            <a:off x="1812384" y="-20424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8"/>
          <p:cNvSpPr txBox="1"/>
          <p:nvPr>
            <p:ph idx="1" type="subTitle"/>
          </p:nvPr>
        </p:nvSpPr>
        <p:spPr>
          <a:xfrm>
            <a:off x="2756825" y="1804253"/>
            <a:ext cx="36303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9" name="Google Shape;939;p38"/>
          <p:cNvSpPr/>
          <p:nvPr/>
        </p:nvSpPr>
        <p:spPr>
          <a:xfrm>
            <a:off x="408838" y="539503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8"/>
          <p:cNvSpPr/>
          <p:nvPr/>
        </p:nvSpPr>
        <p:spPr>
          <a:xfrm>
            <a:off x="408838" y="691903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8"/>
          <p:cNvSpPr/>
          <p:nvPr/>
        </p:nvSpPr>
        <p:spPr>
          <a:xfrm>
            <a:off x="408838" y="844303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8"/>
          <p:cNvSpPr/>
          <p:nvPr/>
        </p:nvSpPr>
        <p:spPr>
          <a:xfrm>
            <a:off x="256438" y="539503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8"/>
          <p:cNvSpPr/>
          <p:nvPr/>
        </p:nvSpPr>
        <p:spPr>
          <a:xfrm>
            <a:off x="256438" y="691903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8"/>
          <p:cNvSpPr/>
          <p:nvPr/>
        </p:nvSpPr>
        <p:spPr>
          <a:xfrm>
            <a:off x="256438" y="844303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8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46" name="Google Shape;946;p38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47" name="Google Shape;947;p38"/>
          <p:cNvSpPr/>
          <p:nvPr/>
        </p:nvSpPr>
        <p:spPr>
          <a:xfrm>
            <a:off x="8460469" y="4115248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8"/>
          <p:cNvSpPr/>
          <p:nvPr/>
        </p:nvSpPr>
        <p:spPr>
          <a:xfrm rot="-5400000">
            <a:off x="487459" y="39098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9" name="Google Shape;949;p38"/>
          <p:cNvGrpSpPr/>
          <p:nvPr/>
        </p:nvGrpSpPr>
        <p:grpSpPr>
          <a:xfrm>
            <a:off x="8596625" y="2396100"/>
            <a:ext cx="503700" cy="351300"/>
            <a:chOff x="8331325" y="135250"/>
            <a:chExt cx="503700" cy="351300"/>
          </a:xfrm>
        </p:grpSpPr>
        <p:sp>
          <p:nvSpPr>
            <p:cNvPr id="950" name="Google Shape;950;p38"/>
            <p:cNvSpPr/>
            <p:nvPr/>
          </p:nvSpPr>
          <p:spPr>
            <a:xfrm rot="-5400000">
              <a:off x="83313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 rot="-5400000">
              <a:off x="84837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 rot="-5400000">
              <a:off x="83313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 rot="-5400000">
              <a:off x="84837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 rot="-5400000">
              <a:off x="8331325" y="135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 rot="-5400000">
              <a:off x="8483725" y="135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 rot="-5400000">
              <a:off x="86361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 rot="-5400000">
              <a:off x="86361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 rot="-5400000">
              <a:off x="8636125" y="135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 rot="-5400000">
              <a:off x="87885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 rot="-5400000">
              <a:off x="87885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 rot="-5400000">
              <a:off x="8788525" y="135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9"/>
          <p:cNvSpPr/>
          <p:nvPr/>
        </p:nvSpPr>
        <p:spPr>
          <a:xfrm rot="-5400000">
            <a:off x="666707" y="4589348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39"/>
          <p:cNvSpPr/>
          <p:nvPr/>
        </p:nvSpPr>
        <p:spPr>
          <a:xfrm rot="-5400000">
            <a:off x="8975284" y="28619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39"/>
          <p:cNvSpPr txBox="1"/>
          <p:nvPr>
            <p:ph idx="1" type="subTitle"/>
          </p:nvPr>
        </p:nvSpPr>
        <p:spPr>
          <a:xfrm>
            <a:off x="2645400" y="1814625"/>
            <a:ext cx="38532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6" name="Google Shape;966;p39"/>
          <p:cNvGrpSpPr/>
          <p:nvPr/>
        </p:nvGrpSpPr>
        <p:grpSpPr>
          <a:xfrm>
            <a:off x="537550" y="2668103"/>
            <a:ext cx="351300" cy="198900"/>
            <a:chOff x="180238" y="615703"/>
            <a:chExt cx="351300" cy="198900"/>
          </a:xfrm>
        </p:grpSpPr>
        <p:sp>
          <p:nvSpPr>
            <p:cNvPr id="967" name="Google Shape;967;p39"/>
            <p:cNvSpPr/>
            <p:nvPr/>
          </p:nvSpPr>
          <p:spPr>
            <a:xfrm rot="5400000">
              <a:off x="485038" y="768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 rot="5400000">
              <a:off x="332638" y="768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 rot="5400000">
              <a:off x="180238" y="768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 rot="5400000">
              <a:off x="485038" y="6157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 rot="5400000">
              <a:off x="332638" y="6157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 rot="5400000">
              <a:off x="180238" y="6157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39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74" name="Google Shape;974;p39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75" name="Google Shape;975;p39"/>
          <p:cNvSpPr/>
          <p:nvPr/>
        </p:nvSpPr>
        <p:spPr>
          <a:xfrm rot="-5400000">
            <a:off x="666707" y="4436948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39"/>
          <p:cNvSpPr/>
          <p:nvPr/>
        </p:nvSpPr>
        <p:spPr>
          <a:xfrm>
            <a:off x="302959" y="-33839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7" name="Google Shape;977;p39"/>
          <p:cNvGrpSpPr/>
          <p:nvPr/>
        </p:nvGrpSpPr>
        <p:grpSpPr>
          <a:xfrm>
            <a:off x="8178925" y="88425"/>
            <a:ext cx="503700" cy="351300"/>
            <a:chOff x="8331325" y="135250"/>
            <a:chExt cx="503700" cy="351300"/>
          </a:xfrm>
        </p:grpSpPr>
        <p:sp>
          <p:nvSpPr>
            <p:cNvPr id="978" name="Google Shape;978;p39"/>
            <p:cNvSpPr/>
            <p:nvPr/>
          </p:nvSpPr>
          <p:spPr>
            <a:xfrm rot="-5400000">
              <a:off x="83313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 rot="-5400000">
              <a:off x="84837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 rot="-5400000">
              <a:off x="83313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 rot="-5400000">
              <a:off x="84837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 rot="-5400000">
              <a:off x="8331325" y="135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 rot="-5400000">
              <a:off x="8483725" y="135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 rot="-5400000">
              <a:off x="86361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 rot="-5400000">
              <a:off x="86361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 rot="-5400000">
              <a:off x="8636125" y="135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 rot="-5400000">
              <a:off x="8788525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 rot="-5400000">
              <a:off x="8788525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 rot="-5400000">
              <a:off x="8788525" y="135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5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0"/>
          <p:cNvSpPr/>
          <p:nvPr/>
        </p:nvSpPr>
        <p:spPr>
          <a:xfrm rot="-5400000">
            <a:off x="4525469" y="4650523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40"/>
          <p:cNvSpPr/>
          <p:nvPr/>
        </p:nvSpPr>
        <p:spPr>
          <a:xfrm>
            <a:off x="8460471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0"/>
          <p:cNvSpPr txBox="1"/>
          <p:nvPr>
            <p:ph idx="1" type="subTitle"/>
          </p:nvPr>
        </p:nvSpPr>
        <p:spPr>
          <a:xfrm>
            <a:off x="2645375" y="1721000"/>
            <a:ext cx="3853200" cy="21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4" name="Google Shape;994;p40"/>
          <p:cNvSpPr/>
          <p:nvPr/>
        </p:nvSpPr>
        <p:spPr>
          <a:xfrm rot="-5400000">
            <a:off x="327557" y="2003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5" name="Google Shape;995;p40"/>
          <p:cNvGrpSpPr/>
          <p:nvPr/>
        </p:nvGrpSpPr>
        <p:grpSpPr>
          <a:xfrm rot="5400000">
            <a:off x="8540860" y="1342688"/>
            <a:ext cx="503700" cy="198900"/>
            <a:chOff x="8178925" y="88425"/>
            <a:chExt cx="503700" cy="198900"/>
          </a:xfrm>
        </p:grpSpPr>
        <p:sp>
          <p:nvSpPr>
            <p:cNvPr id="996" name="Google Shape;996;p40"/>
            <p:cNvSpPr/>
            <p:nvPr/>
          </p:nvSpPr>
          <p:spPr>
            <a:xfrm rot="-5400000">
              <a:off x="81789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 rot="-5400000">
              <a:off x="83313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 rot="-5400000">
              <a:off x="81789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 rot="-5400000">
              <a:off x="83313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 rot="-5400000">
              <a:off x="84837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 rot="-5400000">
              <a:off x="84837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 rot="-5400000">
              <a:off x="86361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 rot="-5400000">
              <a:off x="86361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40"/>
          <p:cNvSpPr/>
          <p:nvPr/>
        </p:nvSpPr>
        <p:spPr>
          <a:xfrm>
            <a:off x="8308071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5" name="Google Shape;1005;p40"/>
          <p:cNvGrpSpPr/>
          <p:nvPr/>
        </p:nvGrpSpPr>
        <p:grpSpPr>
          <a:xfrm>
            <a:off x="198413" y="4264853"/>
            <a:ext cx="351300" cy="351300"/>
            <a:chOff x="537550" y="2668103"/>
            <a:chExt cx="351300" cy="351300"/>
          </a:xfrm>
        </p:grpSpPr>
        <p:sp>
          <p:nvSpPr>
            <p:cNvPr id="1006" name="Google Shape;1006;p40"/>
            <p:cNvSpPr/>
            <p:nvPr/>
          </p:nvSpPr>
          <p:spPr>
            <a:xfrm rot="5400000">
              <a:off x="842350" y="28205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 rot="5400000">
              <a:off x="689950" y="28205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 rot="5400000">
              <a:off x="537550" y="28205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 rot="5400000">
              <a:off x="842350" y="2668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 rot="5400000">
              <a:off x="689950" y="2668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 rot="5400000">
              <a:off x="537550" y="2668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 rot="5400000">
              <a:off x="842350" y="29729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 rot="5400000">
              <a:off x="689950" y="29729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 rot="5400000">
              <a:off x="537550" y="29729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40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6" name="Google Shape;1016;p40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5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1"/>
          <p:cNvSpPr/>
          <p:nvPr/>
        </p:nvSpPr>
        <p:spPr>
          <a:xfrm rot="-5400000">
            <a:off x="8384259" y="-12875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1"/>
          <p:cNvSpPr/>
          <p:nvPr/>
        </p:nvSpPr>
        <p:spPr>
          <a:xfrm>
            <a:off x="590519" y="42648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0" name="Google Shape;1020;p41"/>
          <p:cNvGrpSpPr/>
          <p:nvPr/>
        </p:nvGrpSpPr>
        <p:grpSpPr>
          <a:xfrm>
            <a:off x="8178935" y="4504538"/>
            <a:ext cx="503700" cy="198900"/>
            <a:chOff x="8178925" y="88425"/>
            <a:chExt cx="503700" cy="198900"/>
          </a:xfrm>
        </p:grpSpPr>
        <p:sp>
          <p:nvSpPr>
            <p:cNvPr id="1021" name="Google Shape;1021;p41"/>
            <p:cNvSpPr/>
            <p:nvPr/>
          </p:nvSpPr>
          <p:spPr>
            <a:xfrm rot="-5400000">
              <a:off x="81789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1"/>
            <p:cNvSpPr/>
            <p:nvPr/>
          </p:nvSpPr>
          <p:spPr>
            <a:xfrm rot="-5400000">
              <a:off x="83313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 rot="-5400000">
              <a:off x="81789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1"/>
            <p:cNvSpPr/>
            <p:nvPr/>
          </p:nvSpPr>
          <p:spPr>
            <a:xfrm rot="-5400000">
              <a:off x="83313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 rot="-5400000">
              <a:off x="84837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 rot="-5400000">
              <a:off x="84837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 rot="-5400000">
              <a:off x="86361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 rot="-5400000">
              <a:off x="86361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9" name="Google Shape;1029;p41"/>
          <p:cNvSpPr/>
          <p:nvPr/>
        </p:nvSpPr>
        <p:spPr>
          <a:xfrm rot="-5400000">
            <a:off x="8384259" y="236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41"/>
          <p:cNvSpPr txBox="1"/>
          <p:nvPr>
            <p:ph idx="1" type="subTitle"/>
          </p:nvPr>
        </p:nvSpPr>
        <p:spPr>
          <a:xfrm>
            <a:off x="2645375" y="1827707"/>
            <a:ext cx="3853200" cy="17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41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32" name="Google Shape;1032;p41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033" name="Google Shape;1033;p41"/>
          <p:cNvGrpSpPr/>
          <p:nvPr/>
        </p:nvGrpSpPr>
        <p:grpSpPr>
          <a:xfrm>
            <a:off x="198400" y="287653"/>
            <a:ext cx="351300" cy="503700"/>
            <a:chOff x="198413" y="4264853"/>
            <a:chExt cx="351300" cy="503700"/>
          </a:xfrm>
        </p:grpSpPr>
        <p:sp>
          <p:nvSpPr>
            <p:cNvPr id="1034" name="Google Shape;1034;p41"/>
            <p:cNvSpPr/>
            <p:nvPr/>
          </p:nvSpPr>
          <p:spPr>
            <a:xfrm rot="5400000">
              <a:off x="503213" y="44172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1"/>
            <p:cNvSpPr/>
            <p:nvPr/>
          </p:nvSpPr>
          <p:spPr>
            <a:xfrm rot="5400000">
              <a:off x="350813" y="44172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 rot="5400000">
              <a:off x="198413" y="44172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1"/>
            <p:cNvSpPr/>
            <p:nvPr/>
          </p:nvSpPr>
          <p:spPr>
            <a:xfrm rot="5400000">
              <a:off x="503213" y="42648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1"/>
            <p:cNvSpPr/>
            <p:nvPr/>
          </p:nvSpPr>
          <p:spPr>
            <a:xfrm rot="5400000">
              <a:off x="350813" y="42648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 rot="5400000">
              <a:off x="198413" y="42648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 rot="5400000">
              <a:off x="503213" y="45696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 rot="5400000">
              <a:off x="350813" y="45696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 rot="5400000">
              <a:off x="198413" y="45696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 rot="5400000">
              <a:off x="503213" y="47220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 rot="5400000">
              <a:off x="350813" y="47220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 rot="5400000">
              <a:off x="198413" y="47220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6" name="Google Shape;1046;p41"/>
          <p:cNvSpPr/>
          <p:nvPr/>
        </p:nvSpPr>
        <p:spPr>
          <a:xfrm>
            <a:off x="742919" y="42648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5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2"/>
          <p:cNvSpPr/>
          <p:nvPr/>
        </p:nvSpPr>
        <p:spPr>
          <a:xfrm rot="5400000">
            <a:off x="327544" y="1241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9" name="Google Shape;1049;p42"/>
          <p:cNvGrpSpPr/>
          <p:nvPr/>
        </p:nvGrpSpPr>
        <p:grpSpPr>
          <a:xfrm rot="-5400000">
            <a:off x="461385" y="4504538"/>
            <a:ext cx="503700" cy="198900"/>
            <a:chOff x="8178925" y="88425"/>
            <a:chExt cx="503700" cy="198900"/>
          </a:xfrm>
        </p:grpSpPr>
        <p:sp>
          <p:nvSpPr>
            <p:cNvPr id="1050" name="Google Shape;1050;p42"/>
            <p:cNvSpPr/>
            <p:nvPr/>
          </p:nvSpPr>
          <p:spPr>
            <a:xfrm rot="-5400000">
              <a:off x="81789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 rot="-5400000">
              <a:off x="83313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 rot="-5400000">
              <a:off x="81789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 rot="-5400000">
              <a:off x="83313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 rot="-5400000">
              <a:off x="84837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 rot="-5400000">
              <a:off x="84837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 rot="-5400000">
              <a:off x="86361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 rot="-5400000">
              <a:off x="86361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" name="Google Shape;1058;p42"/>
          <p:cNvSpPr/>
          <p:nvPr/>
        </p:nvSpPr>
        <p:spPr>
          <a:xfrm rot="10800000">
            <a:off x="8384271" y="2003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42"/>
          <p:cNvSpPr txBox="1"/>
          <p:nvPr>
            <p:ph idx="1" type="subTitle"/>
          </p:nvPr>
        </p:nvSpPr>
        <p:spPr>
          <a:xfrm>
            <a:off x="2645375" y="1688984"/>
            <a:ext cx="3853200" cy="19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42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61" name="Google Shape;1061;p42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062" name="Google Shape;1062;p42"/>
          <p:cNvGrpSpPr/>
          <p:nvPr/>
        </p:nvGrpSpPr>
        <p:grpSpPr>
          <a:xfrm rot="5400000">
            <a:off x="8935714" y="2319891"/>
            <a:ext cx="351300" cy="503700"/>
            <a:chOff x="198413" y="4264853"/>
            <a:chExt cx="351300" cy="503700"/>
          </a:xfrm>
        </p:grpSpPr>
        <p:sp>
          <p:nvSpPr>
            <p:cNvPr id="1063" name="Google Shape;1063;p42"/>
            <p:cNvSpPr/>
            <p:nvPr/>
          </p:nvSpPr>
          <p:spPr>
            <a:xfrm rot="5400000">
              <a:off x="503213" y="44172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 rot="5400000">
              <a:off x="350813" y="44172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 rot="5400000">
              <a:off x="198413" y="44172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 rot="5400000">
              <a:off x="503213" y="42648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 rot="5400000">
              <a:off x="350813" y="42648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 rot="5400000">
              <a:off x="198413" y="42648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 rot="5400000">
              <a:off x="503213" y="45696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 rot="5400000">
              <a:off x="350813" y="45696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 rot="5400000">
              <a:off x="198413" y="45696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 rot="5400000">
              <a:off x="503213" y="47220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 rot="5400000">
              <a:off x="350813" y="47220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 rot="5400000">
              <a:off x="198413" y="47220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5" name="Google Shape;1075;p42"/>
          <p:cNvSpPr/>
          <p:nvPr/>
        </p:nvSpPr>
        <p:spPr>
          <a:xfrm rot="5400000">
            <a:off x="327544" y="2765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2"/>
          <p:cNvSpPr/>
          <p:nvPr/>
        </p:nvSpPr>
        <p:spPr>
          <a:xfrm rot="10800000">
            <a:off x="8801971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CUSTOM_5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/>
          <p:nvPr/>
        </p:nvSpPr>
        <p:spPr>
          <a:xfrm rot="5400000">
            <a:off x="9005344" y="140851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7927085" y="4504538"/>
            <a:ext cx="503700" cy="198900"/>
            <a:chOff x="8178925" y="88425"/>
            <a:chExt cx="503700" cy="198900"/>
          </a:xfrm>
        </p:grpSpPr>
        <p:sp>
          <p:nvSpPr>
            <p:cNvPr id="1080" name="Google Shape;1080;p43"/>
            <p:cNvSpPr/>
            <p:nvPr/>
          </p:nvSpPr>
          <p:spPr>
            <a:xfrm rot="-5400000">
              <a:off x="81789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 rot="-5400000">
              <a:off x="83313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 rot="-5400000">
              <a:off x="81789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 rot="-5400000">
              <a:off x="83313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 rot="-5400000">
              <a:off x="84837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 rot="-5400000">
              <a:off x="84837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 rot="-5400000">
              <a:off x="86361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 rot="-5400000">
              <a:off x="86361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8" name="Google Shape;1088;p43"/>
          <p:cNvSpPr txBox="1"/>
          <p:nvPr>
            <p:ph idx="1" type="subTitle"/>
          </p:nvPr>
        </p:nvSpPr>
        <p:spPr>
          <a:xfrm>
            <a:off x="2645375" y="1830610"/>
            <a:ext cx="3853200" cy="15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9" name="Google Shape;1089;p43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0" name="Google Shape;1090;p43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091" name="Google Shape;1091;p43"/>
          <p:cNvGrpSpPr/>
          <p:nvPr/>
        </p:nvGrpSpPr>
        <p:grpSpPr>
          <a:xfrm>
            <a:off x="8255126" y="287641"/>
            <a:ext cx="351300" cy="503700"/>
            <a:chOff x="198413" y="4264853"/>
            <a:chExt cx="351300" cy="503700"/>
          </a:xfrm>
        </p:grpSpPr>
        <p:sp>
          <p:nvSpPr>
            <p:cNvPr id="1092" name="Google Shape;1092;p43"/>
            <p:cNvSpPr/>
            <p:nvPr/>
          </p:nvSpPr>
          <p:spPr>
            <a:xfrm rot="5400000">
              <a:off x="503213" y="44172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 rot="5400000">
              <a:off x="350813" y="44172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 rot="5400000">
              <a:off x="198413" y="44172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 rot="5400000">
              <a:off x="503213" y="42648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 rot="5400000">
              <a:off x="350813" y="42648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 rot="5400000">
              <a:off x="198413" y="42648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 rot="5400000">
              <a:off x="503213" y="45696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 rot="5400000">
              <a:off x="350813" y="45696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 rot="5400000">
              <a:off x="198413" y="45696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 rot="5400000">
              <a:off x="503213" y="47220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 rot="5400000">
              <a:off x="350813" y="47220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 rot="5400000">
              <a:off x="198413" y="472205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43"/>
          <p:cNvSpPr/>
          <p:nvPr/>
        </p:nvSpPr>
        <p:spPr>
          <a:xfrm rot="10800000">
            <a:off x="666719" y="94091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3"/>
          <p:cNvSpPr/>
          <p:nvPr/>
        </p:nvSpPr>
        <p:spPr>
          <a:xfrm rot="5400000">
            <a:off x="374046" y="454219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43"/>
          <p:cNvSpPr/>
          <p:nvPr/>
        </p:nvSpPr>
        <p:spPr>
          <a:xfrm rot="5400000">
            <a:off x="374046" y="469459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2">
  <p:cSld name="CUSTOM_5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4"/>
          <p:cNvSpPr txBox="1"/>
          <p:nvPr>
            <p:ph idx="1" type="subTitle"/>
          </p:nvPr>
        </p:nvSpPr>
        <p:spPr>
          <a:xfrm>
            <a:off x="2068275" y="2113605"/>
            <a:ext cx="2938800" cy="13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9" name="Google Shape;1109;p44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0" name="Google Shape;1110;p44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11" name="Google Shape;1111;p44"/>
          <p:cNvSpPr/>
          <p:nvPr/>
        </p:nvSpPr>
        <p:spPr>
          <a:xfrm rot="5400000">
            <a:off x="467744" y="2003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44"/>
          <p:cNvSpPr/>
          <p:nvPr/>
        </p:nvSpPr>
        <p:spPr>
          <a:xfrm rot="10800000">
            <a:off x="8583121" y="42648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4"/>
          <p:cNvSpPr/>
          <p:nvPr/>
        </p:nvSpPr>
        <p:spPr>
          <a:xfrm rot="10800000">
            <a:off x="8430721" y="42648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44"/>
          <p:cNvSpPr/>
          <p:nvPr/>
        </p:nvSpPr>
        <p:spPr>
          <a:xfrm rot="5400000">
            <a:off x="467744" y="3527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5" name="Google Shape;1115;p44"/>
          <p:cNvGrpSpPr/>
          <p:nvPr/>
        </p:nvGrpSpPr>
        <p:grpSpPr>
          <a:xfrm>
            <a:off x="238435" y="4352125"/>
            <a:ext cx="503700" cy="503700"/>
            <a:chOff x="238435" y="4352125"/>
            <a:chExt cx="503700" cy="503700"/>
          </a:xfrm>
        </p:grpSpPr>
        <p:grpSp>
          <p:nvGrpSpPr>
            <p:cNvPr id="1116" name="Google Shape;1116;p44"/>
            <p:cNvGrpSpPr/>
            <p:nvPr/>
          </p:nvGrpSpPr>
          <p:grpSpPr>
            <a:xfrm rot="-5400000">
              <a:off x="86035" y="4504525"/>
              <a:ext cx="503700" cy="198900"/>
              <a:chOff x="8178925" y="88425"/>
              <a:chExt cx="503700" cy="198900"/>
            </a:xfrm>
          </p:grpSpPr>
          <p:sp>
            <p:nvSpPr>
              <p:cNvPr id="1117" name="Google Shape;1117;p44"/>
              <p:cNvSpPr/>
              <p:nvPr/>
            </p:nvSpPr>
            <p:spPr>
              <a:xfrm rot="-5400000">
                <a:off x="81789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4"/>
              <p:cNvSpPr/>
              <p:nvPr/>
            </p:nvSpPr>
            <p:spPr>
              <a:xfrm rot="-5400000">
                <a:off x="83313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4"/>
              <p:cNvSpPr/>
              <p:nvPr/>
            </p:nvSpPr>
            <p:spPr>
              <a:xfrm rot="-5400000">
                <a:off x="81789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4"/>
              <p:cNvSpPr/>
              <p:nvPr/>
            </p:nvSpPr>
            <p:spPr>
              <a:xfrm rot="-5400000">
                <a:off x="83313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4"/>
              <p:cNvSpPr/>
              <p:nvPr/>
            </p:nvSpPr>
            <p:spPr>
              <a:xfrm rot="-5400000">
                <a:off x="84837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4"/>
              <p:cNvSpPr/>
              <p:nvPr/>
            </p:nvSpPr>
            <p:spPr>
              <a:xfrm rot="-5400000">
                <a:off x="84837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4"/>
              <p:cNvSpPr/>
              <p:nvPr/>
            </p:nvSpPr>
            <p:spPr>
              <a:xfrm rot="-5400000">
                <a:off x="86361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4"/>
              <p:cNvSpPr/>
              <p:nvPr/>
            </p:nvSpPr>
            <p:spPr>
              <a:xfrm rot="-5400000">
                <a:off x="86361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5" name="Google Shape;1125;p44"/>
            <p:cNvGrpSpPr/>
            <p:nvPr/>
          </p:nvGrpSpPr>
          <p:grpSpPr>
            <a:xfrm rot="-5400000">
              <a:off x="390835" y="4504525"/>
              <a:ext cx="503700" cy="198900"/>
              <a:chOff x="8178925" y="88425"/>
              <a:chExt cx="503700" cy="198900"/>
            </a:xfrm>
          </p:grpSpPr>
          <p:sp>
            <p:nvSpPr>
              <p:cNvPr id="1126" name="Google Shape;1126;p44"/>
              <p:cNvSpPr/>
              <p:nvPr/>
            </p:nvSpPr>
            <p:spPr>
              <a:xfrm rot="-5400000">
                <a:off x="81789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4"/>
              <p:cNvSpPr/>
              <p:nvPr/>
            </p:nvSpPr>
            <p:spPr>
              <a:xfrm rot="-5400000">
                <a:off x="83313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4"/>
              <p:cNvSpPr/>
              <p:nvPr/>
            </p:nvSpPr>
            <p:spPr>
              <a:xfrm rot="-5400000">
                <a:off x="81789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4"/>
              <p:cNvSpPr/>
              <p:nvPr/>
            </p:nvSpPr>
            <p:spPr>
              <a:xfrm rot="-5400000">
                <a:off x="83313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4"/>
              <p:cNvSpPr/>
              <p:nvPr/>
            </p:nvSpPr>
            <p:spPr>
              <a:xfrm rot="-5400000">
                <a:off x="84837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44"/>
              <p:cNvSpPr/>
              <p:nvPr/>
            </p:nvSpPr>
            <p:spPr>
              <a:xfrm rot="-5400000">
                <a:off x="84837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44"/>
              <p:cNvSpPr/>
              <p:nvPr/>
            </p:nvSpPr>
            <p:spPr>
              <a:xfrm rot="-5400000">
                <a:off x="86361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44"/>
              <p:cNvSpPr/>
              <p:nvPr/>
            </p:nvSpPr>
            <p:spPr>
              <a:xfrm rot="-5400000">
                <a:off x="86361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4" name="Google Shape;1134;p44"/>
          <p:cNvGrpSpPr/>
          <p:nvPr/>
        </p:nvGrpSpPr>
        <p:grpSpPr>
          <a:xfrm>
            <a:off x="8957601" y="132391"/>
            <a:ext cx="46500" cy="808500"/>
            <a:chOff x="8629689" y="1106866"/>
            <a:chExt cx="46500" cy="808500"/>
          </a:xfrm>
        </p:grpSpPr>
        <p:sp>
          <p:nvSpPr>
            <p:cNvPr id="1135" name="Google Shape;1135;p44"/>
            <p:cNvSpPr/>
            <p:nvPr/>
          </p:nvSpPr>
          <p:spPr>
            <a:xfrm rot="5400000">
              <a:off x="8629689" y="12592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 rot="5400000">
              <a:off x="8629689" y="1106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 rot="5400000">
              <a:off x="8629689" y="14116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 rot="5400000">
              <a:off x="8629689" y="15640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 rot="5400000">
              <a:off x="8629689" y="17164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 rot="5400000">
              <a:off x="8629689" y="1868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3">
  <p:cSld name="CUSTOM_5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5"/>
          <p:cNvSpPr txBox="1"/>
          <p:nvPr>
            <p:ph idx="1" type="subTitle"/>
          </p:nvPr>
        </p:nvSpPr>
        <p:spPr>
          <a:xfrm>
            <a:off x="2601150" y="1997857"/>
            <a:ext cx="3941700" cy="14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3" name="Google Shape;1143;p45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44" name="Google Shape;1144;p45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45" name="Google Shape;1145;p45"/>
          <p:cNvSpPr/>
          <p:nvPr/>
        </p:nvSpPr>
        <p:spPr>
          <a:xfrm rot="10800000">
            <a:off x="8864594" y="346551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45"/>
          <p:cNvSpPr/>
          <p:nvPr/>
        </p:nvSpPr>
        <p:spPr>
          <a:xfrm rot="5400000">
            <a:off x="8384259" y="-16026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45"/>
          <p:cNvSpPr/>
          <p:nvPr/>
        </p:nvSpPr>
        <p:spPr>
          <a:xfrm rot="10800000">
            <a:off x="391544" y="2765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8" name="Google Shape;1148;p45"/>
          <p:cNvGrpSpPr/>
          <p:nvPr/>
        </p:nvGrpSpPr>
        <p:grpSpPr>
          <a:xfrm>
            <a:off x="8894759" y="1361300"/>
            <a:ext cx="503700" cy="503700"/>
            <a:chOff x="238435" y="4352125"/>
            <a:chExt cx="503700" cy="503700"/>
          </a:xfrm>
        </p:grpSpPr>
        <p:grpSp>
          <p:nvGrpSpPr>
            <p:cNvPr id="1149" name="Google Shape;1149;p45"/>
            <p:cNvGrpSpPr/>
            <p:nvPr/>
          </p:nvGrpSpPr>
          <p:grpSpPr>
            <a:xfrm rot="-5400000">
              <a:off x="86035" y="4504525"/>
              <a:ext cx="503700" cy="198900"/>
              <a:chOff x="8178925" y="88425"/>
              <a:chExt cx="503700" cy="198900"/>
            </a:xfrm>
          </p:grpSpPr>
          <p:sp>
            <p:nvSpPr>
              <p:cNvPr id="1150" name="Google Shape;1150;p45"/>
              <p:cNvSpPr/>
              <p:nvPr/>
            </p:nvSpPr>
            <p:spPr>
              <a:xfrm rot="-5400000">
                <a:off x="81789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5"/>
              <p:cNvSpPr/>
              <p:nvPr/>
            </p:nvSpPr>
            <p:spPr>
              <a:xfrm rot="-5400000">
                <a:off x="83313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5"/>
              <p:cNvSpPr/>
              <p:nvPr/>
            </p:nvSpPr>
            <p:spPr>
              <a:xfrm rot="-5400000">
                <a:off x="81789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5"/>
              <p:cNvSpPr/>
              <p:nvPr/>
            </p:nvSpPr>
            <p:spPr>
              <a:xfrm rot="-5400000">
                <a:off x="83313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5"/>
              <p:cNvSpPr/>
              <p:nvPr/>
            </p:nvSpPr>
            <p:spPr>
              <a:xfrm rot="-5400000">
                <a:off x="84837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5"/>
              <p:cNvSpPr/>
              <p:nvPr/>
            </p:nvSpPr>
            <p:spPr>
              <a:xfrm rot="-5400000">
                <a:off x="84837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5"/>
              <p:cNvSpPr/>
              <p:nvPr/>
            </p:nvSpPr>
            <p:spPr>
              <a:xfrm rot="-5400000">
                <a:off x="86361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5"/>
              <p:cNvSpPr/>
              <p:nvPr/>
            </p:nvSpPr>
            <p:spPr>
              <a:xfrm rot="-5400000">
                <a:off x="86361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8" name="Google Shape;1158;p45"/>
            <p:cNvGrpSpPr/>
            <p:nvPr/>
          </p:nvGrpSpPr>
          <p:grpSpPr>
            <a:xfrm rot="-5400000">
              <a:off x="390835" y="4504525"/>
              <a:ext cx="503700" cy="198900"/>
              <a:chOff x="8178925" y="88425"/>
              <a:chExt cx="503700" cy="198900"/>
            </a:xfrm>
          </p:grpSpPr>
          <p:sp>
            <p:nvSpPr>
              <p:cNvPr id="1159" name="Google Shape;1159;p45"/>
              <p:cNvSpPr/>
              <p:nvPr/>
            </p:nvSpPr>
            <p:spPr>
              <a:xfrm rot="-5400000">
                <a:off x="81789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5"/>
              <p:cNvSpPr/>
              <p:nvPr/>
            </p:nvSpPr>
            <p:spPr>
              <a:xfrm rot="-5400000">
                <a:off x="83313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45"/>
              <p:cNvSpPr/>
              <p:nvPr/>
            </p:nvSpPr>
            <p:spPr>
              <a:xfrm rot="-5400000">
                <a:off x="81789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45"/>
              <p:cNvSpPr/>
              <p:nvPr/>
            </p:nvSpPr>
            <p:spPr>
              <a:xfrm rot="-5400000">
                <a:off x="83313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45"/>
              <p:cNvSpPr/>
              <p:nvPr/>
            </p:nvSpPr>
            <p:spPr>
              <a:xfrm rot="-5400000">
                <a:off x="84837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45"/>
              <p:cNvSpPr/>
              <p:nvPr/>
            </p:nvSpPr>
            <p:spPr>
              <a:xfrm rot="-5400000">
                <a:off x="84837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45"/>
              <p:cNvSpPr/>
              <p:nvPr/>
            </p:nvSpPr>
            <p:spPr>
              <a:xfrm rot="-5400000">
                <a:off x="86361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45"/>
              <p:cNvSpPr/>
              <p:nvPr/>
            </p:nvSpPr>
            <p:spPr>
              <a:xfrm rot="-5400000">
                <a:off x="86361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7" name="Google Shape;1167;p45"/>
          <p:cNvGrpSpPr/>
          <p:nvPr/>
        </p:nvGrpSpPr>
        <p:grpSpPr>
          <a:xfrm rot="5400000">
            <a:off x="689976" y="4199741"/>
            <a:ext cx="46500" cy="808500"/>
            <a:chOff x="8629689" y="1106866"/>
            <a:chExt cx="46500" cy="808500"/>
          </a:xfrm>
        </p:grpSpPr>
        <p:sp>
          <p:nvSpPr>
            <p:cNvPr id="1168" name="Google Shape;1168;p45"/>
            <p:cNvSpPr/>
            <p:nvPr/>
          </p:nvSpPr>
          <p:spPr>
            <a:xfrm rot="5400000">
              <a:off x="8629689" y="12592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 rot="5400000">
              <a:off x="8629689" y="1106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5"/>
            <p:cNvSpPr/>
            <p:nvPr/>
          </p:nvSpPr>
          <p:spPr>
            <a:xfrm rot="5400000">
              <a:off x="8629689" y="14116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5"/>
            <p:cNvSpPr/>
            <p:nvPr/>
          </p:nvSpPr>
          <p:spPr>
            <a:xfrm rot="5400000">
              <a:off x="8629689" y="15640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 rot="5400000">
              <a:off x="8629689" y="17164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5"/>
            <p:cNvSpPr/>
            <p:nvPr/>
          </p:nvSpPr>
          <p:spPr>
            <a:xfrm rot="5400000">
              <a:off x="8629689" y="1868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4" name="Google Shape;1174;p45"/>
          <p:cNvSpPr/>
          <p:nvPr/>
        </p:nvSpPr>
        <p:spPr>
          <a:xfrm rot="5400000">
            <a:off x="4525457" y="461968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6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7" name="Google Shape;1177;p46"/>
          <p:cNvSpPr/>
          <p:nvPr/>
        </p:nvSpPr>
        <p:spPr>
          <a:xfrm rot="5400000">
            <a:off x="8385678" y="437746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6"/>
          <p:cNvSpPr/>
          <p:nvPr/>
        </p:nvSpPr>
        <p:spPr>
          <a:xfrm rot="-5400000">
            <a:off x="4526903" y="-14767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9" name="Google Shape;1179;p46"/>
          <p:cNvGrpSpPr/>
          <p:nvPr/>
        </p:nvGrpSpPr>
        <p:grpSpPr>
          <a:xfrm>
            <a:off x="72800" y="82300"/>
            <a:ext cx="503700" cy="198900"/>
            <a:chOff x="72800" y="82300"/>
            <a:chExt cx="503700" cy="198900"/>
          </a:xfrm>
        </p:grpSpPr>
        <p:sp>
          <p:nvSpPr>
            <p:cNvPr id="1180" name="Google Shape;1180;p46"/>
            <p:cNvSpPr/>
            <p:nvPr/>
          </p:nvSpPr>
          <p:spPr>
            <a:xfrm>
              <a:off x="728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2252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3776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530000" y="8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728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2252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3776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530000" y="23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46"/>
          <p:cNvSpPr/>
          <p:nvPr/>
        </p:nvSpPr>
        <p:spPr>
          <a:xfrm>
            <a:off x="668128" y="4266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9" name="Google Shape;1189;p46"/>
          <p:cNvGrpSpPr/>
          <p:nvPr/>
        </p:nvGrpSpPr>
        <p:grpSpPr>
          <a:xfrm>
            <a:off x="8713350" y="2973875"/>
            <a:ext cx="351300" cy="351300"/>
            <a:chOff x="159250" y="2272238"/>
            <a:chExt cx="351300" cy="351300"/>
          </a:xfrm>
        </p:grpSpPr>
        <p:sp>
          <p:nvSpPr>
            <p:cNvPr id="1190" name="Google Shape;1190;p46"/>
            <p:cNvSpPr/>
            <p:nvPr/>
          </p:nvSpPr>
          <p:spPr>
            <a:xfrm rot="5400000">
              <a:off x="3116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 rot="5400000">
              <a:off x="3116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 rot="5400000">
              <a:off x="1592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 rot="5400000">
              <a:off x="1592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 rot="5400000">
              <a:off x="3116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 rot="5400000">
              <a:off x="1592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 rot="5400000">
              <a:off x="464050" y="22722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 rot="5400000">
              <a:off x="464050" y="24246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 rot="5400000">
              <a:off x="464050" y="25770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9" name="Google Shape;1199;p46"/>
          <p:cNvSpPr/>
          <p:nvPr/>
        </p:nvSpPr>
        <p:spPr>
          <a:xfrm rot="-5400000">
            <a:off x="4526903" y="4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46"/>
          <p:cNvSpPr/>
          <p:nvPr/>
        </p:nvSpPr>
        <p:spPr>
          <a:xfrm rot="-5400000">
            <a:off x="4526903" y="44642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46"/>
          <p:cNvSpPr/>
          <p:nvPr/>
        </p:nvSpPr>
        <p:spPr>
          <a:xfrm rot="-5400000">
            <a:off x="4526903" y="46166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2" name="Google Shape;1202;p46"/>
          <p:cNvGrpSpPr/>
          <p:nvPr/>
        </p:nvGrpSpPr>
        <p:grpSpPr>
          <a:xfrm>
            <a:off x="8178925" y="4908800"/>
            <a:ext cx="503700" cy="46500"/>
            <a:chOff x="225200" y="387100"/>
            <a:chExt cx="503700" cy="46500"/>
          </a:xfrm>
        </p:grpSpPr>
        <p:sp>
          <p:nvSpPr>
            <p:cNvPr id="1203" name="Google Shape;1203;p46"/>
            <p:cNvSpPr/>
            <p:nvPr/>
          </p:nvSpPr>
          <p:spPr>
            <a:xfrm>
              <a:off x="2252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>
              <a:off x="3776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>
              <a:off x="5300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>
              <a:off x="682400" y="38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7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9" name="Google Shape;1209;p47"/>
          <p:cNvSpPr txBox="1"/>
          <p:nvPr>
            <p:ph hasCustomPrompt="1" idx="2" type="title"/>
          </p:nvPr>
        </p:nvSpPr>
        <p:spPr>
          <a:xfrm>
            <a:off x="2320500" y="2646963"/>
            <a:ext cx="45030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0" name="Google Shape;1210;p47"/>
          <p:cNvSpPr/>
          <p:nvPr/>
        </p:nvSpPr>
        <p:spPr>
          <a:xfrm rot="10800000">
            <a:off x="7632746" y="-37236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47"/>
          <p:cNvSpPr/>
          <p:nvPr/>
        </p:nvSpPr>
        <p:spPr>
          <a:xfrm rot="10800000">
            <a:off x="7785146" y="-37236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47"/>
          <p:cNvSpPr/>
          <p:nvPr/>
        </p:nvSpPr>
        <p:spPr>
          <a:xfrm rot="-5400000">
            <a:off x="9007434" y="9005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47"/>
          <p:cNvSpPr/>
          <p:nvPr/>
        </p:nvSpPr>
        <p:spPr>
          <a:xfrm>
            <a:off x="374084" y="47202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4" name="Google Shape;1214;p47"/>
          <p:cNvGrpSpPr/>
          <p:nvPr/>
        </p:nvGrpSpPr>
        <p:grpSpPr>
          <a:xfrm rot="5400000">
            <a:off x="6748963" y="4489038"/>
            <a:ext cx="198900" cy="198900"/>
            <a:chOff x="8588250" y="1450113"/>
            <a:chExt cx="198900" cy="198900"/>
          </a:xfrm>
        </p:grpSpPr>
        <p:sp>
          <p:nvSpPr>
            <p:cNvPr id="1215" name="Google Shape;1215;p47"/>
            <p:cNvSpPr/>
            <p:nvPr/>
          </p:nvSpPr>
          <p:spPr>
            <a:xfrm rot="-5400000">
              <a:off x="85882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 rot="-5400000">
              <a:off x="85882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 rot="-5400000">
              <a:off x="87406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 rot="-5400000">
              <a:off x="87406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9" name="Google Shape;1219;p47"/>
          <p:cNvSpPr/>
          <p:nvPr/>
        </p:nvSpPr>
        <p:spPr>
          <a:xfrm rot="5400000">
            <a:off x="666721" y="22325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0" name="Google Shape;1220;p47"/>
          <p:cNvGrpSpPr/>
          <p:nvPr/>
        </p:nvGrpSpPr>
        <p:grpSpPr>
          <a:xfrm rot="5400000">
            <a:off x="6748963" y="4793838"/>
            <a:ext cx="198900" cy="198900"/>
            <a:chOff x="8588250" y="1450113"/>
            <a:chExt cx="198900" cy="198900"/>
          </a:xfrm>
        </p:grpSpPr>
        <p:sp>
          <p:nvSpPr>
            <p:cNvPr id="1221" name="Google Shape;1221;p47"/>
            <p:cNvSpPr/>
            <p:nvPr/>
          </p:nvSpPr>
          <p:spPr>
            <a:xfrm rot="-5400000">
              <a:off x="85882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 rot="-5400000">
              <a:off x="85882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 rot="-5400000">
              <a:off x="87406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 rot="-5400000">
              <a:off x="87406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47"/>
          <p:cNvSpPr/>
          <p:nvPr/>
        </p:nvSpPr>
        <p:spPr>
          <a:xfrm rot="10800000">
            <a:off x="8867175" y="440510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7"/>
          <p:cNvSpPr/>
          <p:nvPr/>
        </p:nvSpPr>
        <p:spPr>
          <a:xfrm rot="10800000">
            <a:off x="8714775" y="440510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47"/>
          <p:cNvSpPr/>
          <p:nvPr/>
        </p:nvSpPr>
        <p:spPr>
          <a:xfrm rot="10800000">
            <a:off x="766175" y="5162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47"/>
          <p:cNvSpPr/>
          <p:nvPr/>
        </p:nvSpPr>
        <p:spPr>
          <a:xfrm rot="10800000">
            <a:off x="613775" y="5162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47"/>
          <p:cNvSpPr/>
          <p:nvPr/>
        </p:nvSpPr>
        <p:spPr>
          <a:xfrm rot="10800000">
            <a:off x="8867175" y="455750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47"/>
          <p:cNvSpPr/>
          <p:nvPr/>
        </p:nvSpPr>
        <p:spPr>
          <a:xfrm rot="10800000">
            <a:off x="8714775" y="455750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47"/>
          <p:cNvSpPr/>
          <p:nvPr/>
        </p:nvSpPr>
        <p:spPr>
          <a:xfrm rot="10800000">
            <a:off x="766175" y="6686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47"/>
          <p:cNvSpPr/>
          <p:nvPr/>
        </p:nvSpPr>
        <p:spPr>
          <a:xfrm rot="10800000">
            <a:off x="613775" y="6686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47"/>
          <p:cNvSpPr/>
          <p:nvPr/>
        </p:nvSpPr>
        <p:spPr>
          <a:xfrm rot="10800000">
            <a:off x="8867175" y="425270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47"/>
          <p:cNvSpPr/>
          <p:nvPr/>
        </p:nvSpPr>
        <p:spPr>
          <a:xfrm rot="10800000">
            <a:off x="8714775" y="425270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47"/>
          <p:cNvSpPr/>
          <p:nvPr/>
        </p:nvSpPr>
        <p:spPr>
          <a:xfrm rot="10800000">
            <a:off x="766175" y="3638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47"/>
          <p:cNvSpPr/>
          <p:nvPr/>
        </p:nvSpPr>
        <p:spPr>
          <a:xfrm rot="10800000">
            <a:off x="613775" y="3638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8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9" name="Google Shape;1239;p48"/>
          <p:cNvSpPr txBox="1"/>
          <p:nvPr>
            <p:ph hasCustomPrompt="1" idx="2" type="title"/>
          </p:nvPr>
        </p:nvSpPr>
        <p:spPr>
          <a:xfrm>
            <a:off x="2320500" y="2646963"/>
            <a:ext cx="45030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0" name="Google Shape;1240;p48"/>
          <p:cNvSpPr/>
          <p:nvPr/>
        </p:nvSpPr>
        <p:spPr>
          <a:xfrm rot="10800000">
            <a:off x="6226771" y="48531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48"/>
          <p:cNvSpPr/>
          <p:nvPr/>
        </p:nvSpPr>
        <p:spPr>
          <a:xfrm>
            <a:off x="666734" y="-37236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48"/>
          <p:cNvSpPr/>
          <p:nvPr/>
        </p:nvSpPr>
        <p:spPr>
          <a:xfrm rot="5400000">
            <a:off x="666734" y="41886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8"/>
          <p:cNvSpPr/>
          <p:nvPr/>
        </p:nvSpPr>
        <p:spPr>
          <a:xfrm rot="5400000">
            <a:off x="8045109" y="2003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48"/>
          <p:cNvGrpSpPr/>
          <p:nvPr/>
        </p:nvGrpSpPr>
        <p:grpSpPr>
          <a:xfrm rot="5400000">
            <a:off x="8036850" y="4206200"/>
            <a:ext cx="198900" cy="351300"/>
            <a:chOff x="613775" y="363850"/>
            <a:chExt cx="198900" cy="351300"/>
          </a:xfrm>
        </p:grpSpPr>
        <p:sp>
          <p:nvSpPr>
            <p:cNvPr id="1245" name="Google Shape;1245;p48"/>
            <p:cNvSpPr/>
            <p:nvPr/>
          </p:nvSpPr>
          <p:spPr>
            <a:xfrm rot="10800000">
              <a:off x="766175" y="516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 rot="10800000">
              <a:off x="613775" y="516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8"/>
            <p:cNvSpPr/>
            <p:nvPr/>
          </p:nvSpPr>
          <p:spPr>
            <a:xfrm rot="10800000">
              <a:off x="766175" y="668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8"/>
            <p:cNvSpPr/>
            <p:nvPr/>
          </p:nvSpPr>
          <p:spPr>
            <a:xfrm rot="10800000">
              <a:off x="613775" y="668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8"/>
            <p:cNvSpPr/>
            <p:nvPr/>
          </p:nvSpPr>
          <p:spPr>
            <a:xfrm rot="10800000">
              <a:off x="766175" y="3638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 rot="10800000">
              <a:off x="613775" y="3638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1" name="Google Shape;1251;p48"/>
          <p:cNvSpPr/>
          <p:nvPr/>
        </p:nvSpPr>
        <p:spPr>
          <a:xfrm rot="5400000">
            <a:off x="666734" y="43410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" name="Google Shape;1252;p48"/>
          <p:cNvGrpSpPr/>
          <p:nvPr/>
        </p:nvGrpSpPr>
        <p:grpSpPr>
          <a:xfrm>
            <a:off x="461363" y="2270163"/>
            <a:ext cx="503700" cy="503700"/>
            <a:chOff x="6596563" y="4641438"/>
            <a:chExt cx="503700" cy="503700"/>
          </a:xfrm>
        </p:grpSpPr>
        <p:grpSp>
          <p:nvGrpSpPr>
            <p:cNvPr id="1253" name="Google Shape;1253;p48"/>
            <p:cNvGrpSpPr/>
            <p:nvPr/>
          </p:nvGrpSpPr>
          <p:grpSpPr>
            <a:xfrm rot="10800000">
              <a:off x="6901363" y="4641438"/>
              <a:ext cx="198900" cy="198900"/>
              <a:chOff x="8588250" y="1450113"/>
              <a:chExt cx="198900" cy="198900"/>
            </a:xfrm>
          </p:grpSpPr>
          <p:sp>
            <p:nvSpPr>
              <p:cNvPr id="1254" name="Google Shape;1254;p48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48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8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48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8" name="Google Shape;1258;p48"/>
            <p:cNvGrpSpPr/>
            <p:nvPr/>
          </p:nvGrpSpPr>
          <p:grpSpPr>
            <a:xfrm rot="10800000">
              <a:off x="6596563" y="4641438"/>
              <a:ext cx="198900" cy="198900"/>
              <a:chOff x="8588250" y="1450113"/>
              <a:chExt cx="198900" cy="198900"/>
            </a:xfrm>
          </p:grpSpPr>
          <p:sp>
            <p:nvSpPr>
              <p:cNvPr id="1259" name="Google Shape;1259;p48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48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48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48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3" name="Google Shape;1263;p48"/>
            <p:cNvGrpSpPr/>
            <p:nvPr/>
          </p:nvGrpSpPr>
          <p:grpSpPr>
            <a:xfrm rot="10800000">
              <a:off x="6901363" y="4946238"/>
              <a:ext cx="198900" cy="198900"/>
              <a:chOff x="8588250" y="1450113"/>
              <a:chExt cx="198900" cy="198900"/>
            </a:xfrm>
          </p:grpSpPr>
          <p:sp>
            <p:nvSpPr>
              <p:cNvPr id="1264" name="Google Shape;1264;p48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48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48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48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8" name="Google Shape;1268;p48"/>
            <p:cNvGrpSpPr/>
            <p:nvPr/>
          </p:nvGrpSpPr>
          <p:grpSpPr>
            <a:xfrm rot="10800000">
              <a:off x="6596563" y="4946238"/>
              <a:ext cx="198900" cy="198900"/>
              <a:chOff x="8588250" y="1450113"/>
              <a:chExt cx="198900" cy="198900"/>
            </a:xfrm>
          </p:grpSpPr>
          <p:sp>
            <p:nvSpPr>
              <p:cNvPr id="1269" name="Google Shape;1269;p48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48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48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48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9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75" name="Google Shape;1275;p49"/>
          <p:cNvSpPr txBox="1"/>
          <p:nvPr>
            <p:ph hasCustomPrompt="1" idx="2" type="title"/>
          </p:nvPr>
        </p:nvSpPr>
        <p:spPr>
          <a:xfrm>
            <a:off x="2320500" y="2646963"/>
            <a:ext cx="45030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6" name="Google Shape;1276;p49"/>
          <p:cNvSpPr/>
          <p:nvPr/>
        </p:nvSpPr>
        <p:spPr>
          <a:xfrm rot="10800000">
            <a:off x="7174146" y="-50686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49"/>
          <p:cNvSpPr/>
          <p:nvPr/>
        </p:nvSpPr>
        <p:spPr>
          <a:xfrm>
            <a:off x="8765259" y="10255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49"/>
          <p:cNvSpPr/>
          <p:nvPr/>
        </p:nvSpPr>
        <p:spPr>
          <a:xfrm rot="5400000">
            <a:off x="75334" y="132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49"/>
          <p:cNvGrpSpPr/>
          <p:nvPr/>
        </p:nvGrpSpPr>
        <p:grpSpPr>
          <a:xfrm>
            <a:off x="613788" y="3492325"/>
            <a:ext cx="198900" cy="351300"/>
            <a:chOff x="613775" y="363850"/>
            <a:chExt cx="198900" cy="351300"/>
          </a:xfrm>
        </p:grpSpPr>
        <p:sp>
          <p:nvSpPr>
            <p:cNvPr id="1280" name="Google Shape;1280;p49"/>
            <p:cNvSpPr/>
            <p:nvPr/>
          </p:nvSpPr>
          <p:spPr>
            <a:xfrm rot="10800000">
              <a:off x="766175" y="516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9"/>
            <p:cNvSpPr/>
            <p:nvPr/>
          </p:nvSpPr>
          <p:spPr>
            <a:xfrm rot="10800000">
              <a:off x="613775" y="5162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9"/>
            <p:cNvSpPr/>
            <p:nvPr/>
          </p:nvSpPr>
          <p:spPr>
            <a:xfrm rot="10800000">
              <a:off x="766175" y="668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9"/>
            <p:cNvSpPr/>
            <p:nvPr/>
          </p:nvSpPr>
          <p:spPr>
            <a:xfrm rot="10800000">
              <a:off x="613775" y="668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9"/>
            <p:cNvSpPr/>
            <p:nvPr/>
          </p:nvSpPr>
          <p:spPr>
            <a:xfrm rot="10800000">
              <a:off x="766175" y="3638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9"/>
            <p:cNvSpPr/>
            <p:nvPr/>
          </p:nvSpPr>
          <p:spPr>
            <a:xfrm rot="10800000">
              <a:off x="613775" y="3638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49"/>
          <p:cNvSpPr/>
          <p:nvPr/>
        </p:nvSpPr>
        <p:spPr>
          <a:xfrm rot="5400000">
            <a:off x="7559834" y="45604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7" name="Google Shape;1287;p49"/>
          <p:cNvGrpSpPr/>
          <p:nvPr/>
        </p:nvGrpSpPr>
        <p:grpSpPr>
          <a:xfrm>
            <a:off x="8489663" y="3599163"/>
            <a:ext cx="503700" cy="503700"/>
            <a:chOff x="6596563" y="4641438"/>
            <a:chExt cx="503700" cy="503700"/>
          </a:xfrm>
        </p:grpSpPr>
        <p:grpSp>
          <p:nvGrpSpPr>
            <p:cNvPr id="1288" name="Google Shape;1288;p49"/>
            <p:cNvGrpSpPr/>
            <p:nvPr/>
          </p:nvGrpSpPr>
          <p:grpSpPr>
            <a:xfrm rot="10800000">
              <a:off x="6901363" y="4641438"/>
              <a:ext cx="198900" cy="198900"/>
              <a:chOff x="8588250" y="1450113"/>
              <a:chExt cx="198900" cy="198900"/>
            </a:xfrm>
          </p:grpSpPr>
          <p:sp>
            <p:nvSpPr>
              <p:cNvPr id="1289" name="Google Shape;1289;p49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3" name="Google Shape;1293;p49"/>
            <p:cNvGrpSpPr/>
            <p:nvPr/>
          </p:nvGrpSpPr>
          <p:grpSpPr>
            <a:xfrm rot="10800000">
              <a:off x="6596563" y="4641438"/>
              <a:ext cx="198900" cy="198900"/>
              <a:chOff x="8588250" y="1450113"/>
              <a:chExt cx="198900" cy="198900"/>
            </a:xfrm>
          </p:grpSpPr>
          <p:sp>
            <p:nvSpPr>
              <p:cNvPr id="1294" name="Google Shape;1294;p49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49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8" name="Google Shape;1298;p49"/>
            <p:cNvGrpSpPr/>
            <p:nvPr/>
          </p:nvGrpSpPr>
          <p:grpSpPr>
            <a:xfrm rot="10800000">
              <a:off x="6901363" y="4946238"/>
              <a:ext cx="198900" cy="198900"/>
              <a:chOff x="8588250" y="1450113"/>
              <a:chExt cx="198900" cy="198900"/>
            </a:xfrm>
          </p:grpSpPr>
          <p:sp>
            <p:nvSpPr>
              <p:cNvPr id="1299" name="Google Shape;1299;p49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49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3" name="Google Shape;1303;p49"/>
            <p:cNvGrpSpPr/>
            <p:nvPr/>
          </p:nvGrpSpPr>
          <p:grpSpPr>
            <a:xfrm rot="10800000">
              <a:off x="6596563" y="4946238"/>
              <a:ext cx="198900" cy="198900"/>
              <a:chOff x="8588250" y="1450113"/>
              <a:chExt cx="198900" cy="198900"/>
            </a:xfrm>
          </p:grpSpPr>
          <p:sp>
            <p:nvSpPr>
              <p:cNvPr id="1304" name="Google Shape;1304;p49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8" name="Google Shape;1308;p49"/>
          <p:cNvSpPr/>
          <p:nvPr/>
        </p:nvSpPr>
        <p:spPr>
          <a:xfrm rot="5400000">
            <a:off x="75334" y="1656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7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50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1" name="Google Shape;1311;p50"/>
          <p:cNvSpPr txBox="1"/>
          <p:nvPr>
            <p:ph hasCustomPrompt="1" idx="2" type="title"/>
          </p:nvPr>
        </p:nvSpPr>
        <p:spPr>
          <a:xfrm>
            <a:off x="2320500" y="2646963"/>
            <a:ext cx="45030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2" name="Google Shape;1312;p50"/>
          <p:cNvSpPr/>
          <p:nvPr/>
        </p:nvSpPr>
        <p:spPr>
          <a:xfrm rot="-5400000">
            <a:off x="8723434" y="38716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50"/>
          <p:cNvSpPr/>
          <p:nvPr/>
        </p:nvSpPr>
        <p:spPr>
          <a:xfrm rot="10800000">
            <a:off x="1074109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50"/>
          <p:cNvGrpSpPr/>
          <p:nvPr/>
        </p:nvGrpSpPr>
        <p:grpSpPr>
          <a:xfrm>
            <a:off x="8331313" y="1072638"/>
            <a:ext cx="198900" cy="503700"/>
            <a:chOff x="8489663" y="3599163"/>
            <a:chExt cx="198900" cy="503700"/>
          </a:xfrm>
        </p:grpSpPr>
        <p:grpSp>
          <p:nvGrpSpPr>
            <p:cNvPr id="1315" name="Google Shape;1315;p50"/>
            <p:cNvGrpSpPr/>
            <p:nvPr/>
          </p:nvGrpSpPr>
          <p:grpSpPr>
            <a:xfrm rot="10800000">
              <a:off x="8489663" y="3599163"/>
              <a:ext cx="198900" cy="198900"/>
              <a:chOff x="8588250" y="1450113"/>
              <a:chExt cx="198900" cy="198900"/>
            </a:xfrm>
          </p:grpSpPr>
          <p:sp>
            <p:nvSpPr>
              <p:cNvPr id="1316" name="Google Shape;1316;p50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50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50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0" name="Google Shape;1320;p50"/>
            <p:cNvGrpSpPr/>
            <p:nvPr/>
          </p:nvGrpSpPr>
          <p:grpSpPr>
            <a:xfrm rot="10800000">
              <a:off x="8489663" y="3903963"/>
              <a:ext cx="198900" cy="198900"/>
              <a:chOff x="8588250" y="1450113"/>
              <a:chExt cx="198900" cy="198900"/>
            </a:xfrm>
          </p:grpSpPr>
          <p:sp>
            <p:nvSpPr>
              <p:cNvPr id="1321" name="Google Shape;1321;p50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50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50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50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25" name="Google Shape;1325;p50"/>
          <p:cNvSpPr/>
          <p:nvPr/>
        </p:nvSpPr>
        <p:spPr>
          <a:xfrm rot="10800000">
            <a:off x="921709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50"/>
          <p:cNvGrpSpPr/>
          <p:nvPr/>
        </p:nvGrpSpPr>
        <p:grpSpPr>
          <a:xfrm>
            <a:off x="103413" y="363850"/>
            <a:ext cx="503700" cy="351300"/>
            <a:chOff x="139613" y="662100"/>
            <a:chExt cx="503700" cy="351300"/>
          </a:xfrm>
        </p:grpSpPr>
        <p:sp>
          <p:nvSpPr>
            <p:cNvPr id="1327" name="Google Shape;1327;p50"/>
            <p:cNvSpPr/>
            <p:nvPr/>
          </p:nvSpPr>
          <p:spPr>
            <a:xfrm rot="5400000">
              <a:off x="292013" y="662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 rot="5400000">
              <a:off x="292013" y="814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 rot="5400000">
              <a:off x="444413" y="662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 rot="5400000">
              <a:off x="444413" y="814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 rot="5400000">
              <a:off x="139613" y="662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 rot="5400000">
              <a:off x="139613" y="814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 rot="5400000">
              <a:off x="596813" y="662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 rot="5400000">
              <a:off x="596813" y="814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5400000">
              <a:off x="292013" y="9669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 rot="5400000">
              <a:off x="444413" y="9669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 rot="5400000">
              <a:off x="139613" y="9669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 rot="5400000">
              <a:off x="596813" y="9669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50"/>
          <p:cNvSpPr/>
          <p:nvPr/>
        </p:nvSpPr>
        <p:spPr>
          <a:xfrm rot="-5400000">
            <a:off x="8723434" y="40240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8">
  <p:cSld name="CUSTOM_7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51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2" name="Google Shape;1342;p51"/>
          <p:cNvSpPr txBox="1"/>
          <p:nvPr>
            <p:ph hasCustomPrompt="1" idx="2" type="title"/>
          </p:nvPr>
        </p:nvSpPr>
        <p:spPr>
          <a:xfrm>
            <a:off x="2320500" y="2646963"/>
            <a:ext cx="45030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3" name="Google Shape;1343;p51"/>
          <p:cNvSpPr/>
          <p:nvPr/>
        </p:nvSpPr>
        <p:spPr>
          <a:xfrm rot="-5400000">
            <a:off x="1659" y="2003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51"/>
          <p:cNvSpPr/>
          <p:nvPr/>
        </p:nvSpPr>
        <p:spPr>
          <a:xfrm rot="10800000">
            <a:off x="8408584" y="11093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5" name="Google Shape;1345;p51"/>
          <p:cNvGrpSpPr/>
          <p:nvPr/>
        </p:nvGrpSpPr>
        <p:grpSpPr>
          <a:xfrm>
            <a:off x="188413" y="4352138"/>
            <a:ext cx="198900" cy="503700"/>
            <a:chOff x="8489663" y="3599163"/>
            <a:chExt cx="198900" cy="503700"/>
          </a:xfrm>
        </p:grpSpPr>
        <p:grpSp>
          <p:nvGrpSpPr>
            <p:cNvPr id="1346" name="Google Shape;1346;p51"/>
            <p:cNvGrpSpPr/>
            <p:nvPr/>
          </p:nvGrpSpPr>
          <p:grpSpPr>
            <a:xfrm rot="10800000">
              <a:off x="8489663" y="3599163"/>
              <a:ext cx="198900" cy="198900"/>
              <a:chOff x="8588250" y="1450113"/>
              <a:chExt cx="198900" cy="198900"/>
            </a:xfrm>
          </p:grpSpPr>
          <p:sp>
            <p:nvSpPr>
              <p:cNvPr id="1347" name="Google Shape;1347;p51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51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51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51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1" name="Google Shape;1351;p51"/>
            <p:cNvGrpSpPr/>
            <p:nvPr/>
          </p:nvGrpSpPr>
          <p:grpSpPr>
            <a:xfrm rot="10800000">
              <a:off x="8489663" y="3903963"/>
              <a:ext cx="198900" cy="198900"/>
              <a:chOff x="8588250" y="1450113"/>
              <a:chExt cx="198900" cy="198900"/>
            </a:xfrm>
          </p:grpSpPr>
          <p:sp>
            <p:nvSpPr>
              <p:cNvPr id="1352" name="Google Shape;1352;p51"/>
              <p:cNvSpPr/>
              <p:nvPr/>
            </p:nvSpPr>
            <p:spPr>
              <a:xfrm rot="-5400000">
                <a:off x="85882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51"/>
              <p:cNvSpPr/>
              <p:nvPr/>
            </p:nvSpPr>
            <p:spPr>
              <a:xfrm rot="-5400000">
                <a:off x="85882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51"/>
              <p:cNvSpPr/>
              <p:nvPr/>
            </p:nvSpPr>
            <p:spPr>
              <a:xfrm rot="-5400000">
                <a:off x="8740650" y="16025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51"/>
              <p:cNvSpPr/>
              <p:nvPr/>
            </p:nvSpPr>
            <p:spPr>
              <a:xfrm rot="-5400000">
                <a:off x="8740650" y="1450113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56" name="Google Shape;1356;p51"/>
          <p:cNvSpPr/>
          <p:nvPr/>
        </p:nvSpPr>
        <p:spPr>
          <a:xfrm rot="10800000">
            <a:off x="8256184" y="11093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51"/>
          <p:cNvSpPr/>
          <p:nvPr/>
        </p:nvSpPr>
        <p:spPr>
          <a:xfrm rot="-5400000">
            <a:off x="666721" y="19737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51"/>
          <p:cNvGrpSpPr/>
          <p:nvPr/>
        </p:nvGrpSpPr>
        <p:grpSpPr>
          <a:xfrm>
            <a:off x="8102713" y="4504550"/>
            <a:ext cx="656100" cy="198900"/>
            <a:chOff x="8196788" y="4428350"/>
            <a:chExt cx="656100" cy="198900"/>
          </a:xfrm>
        </p:grpSpPr>
        <p:sp>
          <p:nvSpPr>
            <p:cNvPr id="1359" name="Google Shape;1359;p51"/>
            <p:cNvSpPr/>
            <p:nvPr/>
          </p:nvSpPr>
          <p:spPr>
            <a:xfrm rot="5400000">
              <a:off x="8501588" y="44283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1"/>
            <p:cNvSpPr/>
            <p:nvPr/>
          </p:nvSpPr>
          <p:spPr>
            <a:xfrm rot="5400000">
              <a:off x="8501588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1"/>
            <p:cNvSpPr/>
            <p:nvPr/>
          </p:nvSpPr>
          <p:spPr>
            <a:xfrm rot="5400000">
              <a:off x="8653988" y="44283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1"/>
            <p:cNvSpPr/>
            <p:nvPr/>
          </p:nvSpPr>
          <p:spPr>
            <a:xfrm rot="5400000">
              <a:off x="8653988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1"/>
            <p:cNvSpPr/>
            <p:nvPr/>
          </p:nvSpPr>
          <p:spPr>
            <a:xfrm rot="5400000">
              <a:off x="8349188" y="44283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1"/>
            <p:cNvSpPr/>
            <p:nvPr/>
          </p:nvSpPr>
          <p:spPr>
            <a:xfrm rot="5400000">
              <a:off x="8349188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1"/>
            <p:cNvSpPr/>
            <p:nvPr/>
          </p:nvSpPr>
          <p:spPr>
            <a:xfrm rot="5400000">
              <a:off x="8806388" y="44283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1"/>
            <p:cNvSpPr/>
            <p:nvPr/>
          </p:nvSpPr>
          <p:spPr>
            <a:xfrm rot="5400000">
              <a:off x="8806388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1"/>
            <p:cNvSpPr/>
            <p:nvPr/>
          </p:nvSpPr>
          <p:spPr>
            <a:xfrm rot="5400000">
              <a:off x="8196788" y="44283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1"/>
            <p:cNvSpPr/>
            <p:nvPr/>
          </p:nvSpPr>
          <p:spPr>
            <a:xfrm rot="5400000">
              <a:off x="8196788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9">
  <p:cSld name="CUSTOM_7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2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71" name="Google Shape;1371;p52"/>
          <p:cNvSpPr txBox="1"/>
          <p:nvPr>
            <p:ph hasCustomPrompt="1" idx="2" type="title"/>
          </p:nvPr>
        </p:nvSpPr>
        <p:spPr>
          <a:xfrm>
            <a:off x="2204088" y="2646975"/>
            <a:ext cx="47358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2" name="Google Shape;1372;p52"/>
          <p:cNvSpPr/>
          <p:nvPr/>
        </p:nvSpPr>
        <p:spPr>
          <a:xfrm rot="-5400000">
            <a:off x="666721" y="36072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52"/>
          <p:cNvSpPr/>
          <p:nvPr/>
        </p:nvSpPr>
        <p:spPr>
          <a:xfrm rot="5400000">
            <a:off x="8384276" y="-138898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52"/>
          <p:cNvSpPr/>
          <p:nvPr/>
        </p:nvSpPr>
        <p:spPr>
          <a:xfrm rot="10800000">
            <a:off x="8847109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52"/>
          <p:cNvGrpSpPr/>
          <p:nvPr/>
        </p:nvGrpSpPr>
        <p:grpSpPr>
          <a:xfrm>
            <a:off x="8223313" y="1791100"/>
            <a:ext cx="351300" cy="198900"/>
            <a:chOff x="8223313" y="1791100"/>
            <a:chExt cx="351300" cy="198900"/>
          </a:xfrm>
        </p:grpSpPr>
        <p:sp>
          <p:nvSpPr>
            <p:cNvPr id="1376" name="Google Shape;1376;p52"/>
            <p:cNvSpPr/>
            <p:nvPr/>
          </p:nvSpPr>
          <p:spPr>
            <a:xfrm rot="5400000">
              <a:off x="8528113" y="1791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 rot="5400000">
              <a:off x="8528113" y="1943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 rot="5400000">
              <a:off x="8375713" y="1791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 rot="5400000">
              <a:off x="8375713" y="1943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 rot="5400000">
              <a:off x="8223313" y="1791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 rot="5400000">
              <a:off x="8223313" y="1943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2" name="Google Shape;1382;p52"/>
          <p:cNvSpPr/>
          <p:nvPr/>
        </p:nvSpPr>
        <p:spPr>
          <a:xfrm rot="-5400000">
            <a:off x="666721" y="37596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52"/>
          <p:cNvGrpSpPr/>
          <p:nvPr/>
        </p:nvGrpSpPr>
        <p:grpSpPr>
          <a:xfrm>
            <a:off x="461363" y="440038"/>
            <a:ext cx="503700" cy="503700"/>
            <a:chOff x="461363" y="440038"/>
            <a:chExt cx="503700" cy="503700"/>
          </a:xfrm>
        </p:grpSpPr>
        <p:grpSp>
          <p:nvGrpSpPr>
            <p:cNvPr id="1384" name="Google Shape;1384;p52"/>
            <p:cNvGrpSpPr/>
            <p:nvPr/>
          </p:nvGrpSpPr>
          <p:grpSpPr>
            <a:xfrm rot="5400000">
              <a:off x="613763" y="287638"/>
              <a:ext cx="198900" cy="503700"/>
              <a:chOff x="8489663" y="3599163"/>
              <a:chExt cx="198900" cy="503700"/>
            </a:xfrm>
          </p:grpSpPr>
          <p:grpSp>
            <p:nvGrpSpPr>
              <p:cNvPr id="1385" name="Google Shape;1385;p52"/>
              <p:cNvGrpSpPr/>
              <p:nvPr/>
            </p:nvGrpSpPr>
            <p:grpSpPr>
              <a:xfrm rot="10800000">
                <a:off x="8489663" y="3599163"/>
                <a:ext cx="198900" cy="198900"/>
                <a:chOff x="8588250" y="1450113"/>
                <a:chExt cx="198900" cy="198900"/>
              </a:xfrm>
            </p:grpSpPr>
            <p:sp>
              <p:nvSpPr>
                <p:cNvPr id="1386" name="Google Shape;1386;p52"/>
                <p:cNvSpPr/>
                <p:nvPr/>
              </p:nvSpPr>
              <p:spPr>
                <a:xfrm rot="-5400000">
                  <a:off x="8588250" y="16025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7" name="Google Shape;1387;p52"/>
                <p:cNvSpPr/>
                <p:nvPr/>
              </p:nvSpPr>
              <p:spPr>
                <a:xfrm rot="-5400000">
                  <a:off x="8588250" y="14501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Google Shape;1388;p52"/>
                <p:cNvSpPr/>
                <p:nvPr/>
              </p:nvSpPr>
              <p:spPr>
                <a:xfrm rot="-5400000">
                  <a:off x="8740650" y="16025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Google Shape;1389;p52"/>
                <p:cNvSpPr/>
                <p:nvPr/>
              </p:nvSpPr>
              <p:spPr>
                <a:xfrm rot="-5400000">
                  <a:off x="8740650" y="14501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0" name="Google Shape;1390;p52"/>
              <p:cNvGrpSpPr/>
              <p:nvPr/>
            </p:nvGrpSpPr>
            <p:grpSpPr>
              <a:xfrm rot="10800000">
                <a:off x="8489663" y="3903963"/>
                <a:ext cx="198900" cy="198900"/>
                <a:chOff x="8588250" y="1450113"/>
                <a:chExt cx="198900" cy="198900"/>
              </a:xfrm>
            </p:grpSpPr>
            <p:sp>
              <p:nvSpPr>
                <p:cNvPr id="1391" name="Google Shape;1391;p52"/>
                <p:cNvSpPr/>
                <p:nvPr/>
              </p:nvSpPr>
              <p:spPr>
                <a:xfrm rot="-5400000">
                  <a:off x="8588250" y="16025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52"/>
                <p:cNvSpPr/>
                <p:nvPr/>
              </p:nvSpPr>
              <p:spPr>
                <a:xfrm rot="-5400000">
                  <a:off x="8588250" y="14501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52"/>
                <p:cNvSpPr/>
                <p:nvPr/>
              </p:nvSpPr>
              <p:spPr>
                <a:xfrm rot="-5400000">
                  <a:off x="8740650" y="16025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52"/>
                <p:cNvSpPr/>
                <p:nvPr/>
              </p:nvSpPr>
              <p:spPr>
                <a:xfrm rot="-5400000">
                  <a:off x="8740650" y="14501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95" name="Google Shape;1395;p52"/>
            <p:cNvGrpSpPr/>
            <p:nvPr/>
          </p:nvGrpSpPr>
          <p:grpSpPr>
            <a:xfrm rot="5400000">
              <a:off x="613763" y="592438"/>
              <a:ext cx="198900" cy="503700"/>
              <a:chOff x="8489663" y="3599163"/>
              <a:chExt cx="198900" cy="503700"/>
            </a:xfrm>
          </p:grpSpPr>
          <p:grpSp>
            <p:nvGrpSpPr>
              <p:cNvPr id="1396" name="Google Shape;1396;p52"/>
              <p:cNvGrpSpPr/>
              <p:nvPr/>
            </p:nvGrpSpPr>
            <p:grpSpPr>
              <a:xfrm rot="10800000">
                <a:off x="8489663" y="3599163"/>
                <a:ext cx="198900" cy="198900"/>
                <a:chOff x="8588250" y="1450113"/>
                <a:chExt cx="198900" cy="198900"/>
              </a:xfrm>
            </p:grpSpPr>
            <p:sp>
              <p:nvSpPr>
                <p:cNvPr id="1397" name="Google Shape;1397;p52"/>
                <p:cNvSpPr/>
                <p:nvPr/>
              </p:nvSpPr>
              <p:spPr>
                <a:xfrm rot="-5400000">
                  <a:off x="8588250" y="16025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52"/>
                <p:cNvSpPr/>
                <p:nvPr/>
              </p:nvSpPr>
              <p:spPr>
                <a:xfrm rot="-5400000">
                  <a:off x="8588250" y="14501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52"/>
                <p:cNvSpPr/>
                <p:nvPr/>
              </p:nvSpPr>
              <p:spPr>
                <a:xfrm rot="-5400000">
                  <a:off x="8740650" y="16025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52"/>
                <p:cNvSpPr/>
                <p:nvPr/>
              </p:nvSpPr>
              <p:spPr>
                <a:xfrm rot="-5400000">
                  <a:off x="8740650" y="14501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1" name="Google Shape;1401;p52"/>
              <p:cNvGrpSpPr/>
              <p:nvPr/>
            </p:nvGrpSpPr>
            <p:grpSpPr>
              <a:xfrm rot="10800000">
                <a:off x="8489663" y="3903963"/>
                <a:ext cx="198900" cy="198900"/>
                <a:chOff x="8588250" y="1450113"/>
                <a:chExt cx="198900" cy="198900"/>
              </a:xfrm>
            </p:grpSpPr>
            <p:sp>
              <p:nvSpPr>
                <p:cNvPr id="1402" name="Google Shape;1402;p52"/>
                <p:cNvSpPr/>
                <p:nvPr/>
              </p:nvSpPr>
              <p:spPr>
                <a:xfrm rot="-5400000">
                  <a:off x="8588250" y="16025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52"/>
                <p:cNvSpPr/>
                <p:nvPr/>
              </p:nvSpPr>
              <p:spPr>
                <a:xfrm rot="-5400000">
                  <a:off x="8588250" y="14501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52"/>
                <p:cNvSpPr/>
                <p:nvPr/>
              </p:nvSpPr>
              <p:spPr>
                <a:xfrm rot="-5400000">
                  <a:off x="8740650" y="16025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52"/>
                <p:cNvSpPr/>
                <p:nvPr/>
              </p:nvSpPr>
              <p:spPr>
                <a:xfrm rot="-5400000">
                  <a:off x="8740650" y="1450113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06" name="Google Shape;1406;p52"/>
          <p:cNvSpPr/>
          <p:nvPr/>
        </p:nvSpPr>
        <p:spPr>
          <a:xfrm rot="5400000">
            <a:off x="3274413" y="479562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52"/>
          <p:cNvSpPr/>
          <p:nvPr/>
        </p:nvSpPr>
        <p:spPr>
          <a:xfrm rot="5400000">
            <a:off x="3274413" y="4948025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0">
  <p:cSld name="CUSTOM_7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53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0" name="Google Shape;1410;p53"/>
          <p:cNvSpPr txBox="1"/>
          <p:nvPr>
            <p:ph hasCustomPrompt="1" idx="2" type="title"/>
          </p:nvPr>
        </p:nvSpPr>
        <p:spPr>
          <a:xfrm>
            <a:off x="2204088" y="2646975"/>
            <a:ext cx="47358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11" name="Google Shape;1411;p53"/>
          <p:cNvSpPr/>
          <p:nvPr/>
        </p:nvSpPr>
        <p:spPr>
          <a:xfrm>
            <a:off x="666721" y="223259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53"/>
          <p:cNvSpPr/>
          <p:nvPr/>
        </p:nvSpPr>
        <p:spPr>
          <a:xfrm rot="5400000">
            <a:off x="8384264" y="3699702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53"/>
          <p:cNvSpPr/>
          <p:nvPr/>
        </p:nvSpPr>
        <p:spPr>
          <a:xfrm rot="10800000">
            <a:off x="6389459" y="-33445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53"/>
          <p:cNvGrpSpPr/>
          <p:nvPr/>
        </p:nvGrpSpPr>
        <p:grpSpPr>
          <a:xfrm rot="5400000">
            <a:off x="8586113" y="440050"/>
            <a:ext cx="351300" cy="198900"/>
            <a:chOff x="8223313" y="1791100"/>
            <a:chExt cx="351300" cy="198900"/>
          </a:xfrm>
        </p:grpSpPr>
        <p:sp>
          <p:nvSpPr>
            <p:cNvPr id="1415" name="Google Shape;1415;p53"/>
            <p:cNvSpPr/>
            <p:nvPr/>
          </p:nvSpPr>
          <p:spPr>
            <a:xfrm rot="5400000">
              <a:off x="8528113" y="1791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3"/>
            <p:cNvSpPr/>
            <p:nvPr/>
          </p:nvSpPr>
          <p:spPr>
            <a:xfrm rot="5400000">
              <a:off x="8528113" y="1943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3"/>
            <p:cNvSpPr/>
            <p:nvPr/>
          </p:nvSpPr>
          <p:spPr>
            <a:xfrm rot="5400000">
              <a:off x="8375713" y="1791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3"/>
            <p:cNvSpPr/>
            <p:nvPr/>
          </p:nvSpPr>
          <p:spPr>
            <a:xfrm rot="5400000">
              <a:off x="8375713" y="1943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3"/>
            <p:cNvSpPr/>
            <p:nvPr/>
          </p:nvSpPr>
          <p:spPr>
            <a:xfrm rot="5400000">
              <a:off x="8223313" y="1791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3"/>
            <p:cNvSpPr/>
            <p:nvPr/>
          </p:nvSpPr>
          <p:spPr>
            <a:xfrm rot="5400000">
              <a:off x="8223313" y="19435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53"/>
          <p:cNvSpPr/>
          <p:nvPr/>
        </p:nvSpPr>
        <p:spPr>
          <a:xfrm rot="-5400000">
            <a:off x="1673171" y="45494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53"/>
          <p:cNvGrpSpPr/>
          <p:nvPr/>
        </p:nvGrpSpPr>
        <p:grpSpPr>
          <a:xfrm rot="-5400000">
            <a:off x="613763" y="287638"/>
            <a:ext cx="198900" cy="198900"/>
            <a:chOff x="8588250" y="1450113"/>
            <a:chExt cx="198900" cy="198900"/>
          </a:xfrm>
        </p:grpSpPr>
        <p:sp>
          <p:nvSpPr>
            <p:cNvPr id="1423" name="Google Shape;1423;p53"/>
            <p:cNvSpPr/>
            <p:nvPr/>
          </p:nvSpPr>
          <p:spPr>
            <a:xfrm rot="-5400000">
              <a:off x="85882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3"/>
            <p:cNvSpPr/>
            <p:nvPr/>
          </p:nvSpPr>
          <p:spPr>
            <a:xfrm rot="-5400000">
              <a:off x="85882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3"/>
            <p:cNvSpPr/>
            <p:nvPr/>
          </p:nvSpPr>
          <p:spPr>
            <a:xfrm rot="-5400000">
              <a:off x="87406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3"/>
            <p:cNvSpPr/>
            <p:nvPr/>
          </p:nvSpPr>
          <p:spPr>
            <a:xfrm rot="-5400000">
              <a:off x="87406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7" name="Google Shape;1427;p53"/>
          <p:cNvGrpSpPr/>
          <p:nvPr/>
        </p:nvGrpSpPr>
        <p:grpSpPr>
          <a:xfrm rot="-5400000">
            <a:off x="613763" y="592438"/>
            <a:ext cx="198900" cy="198900"/>
            <a:chOff x="8588250" y="1450113"/>
            <a:chExt cx="198900" cy="198900"/>
          </a:xfrm>
        </p:grpSpPr>
        <p:sp>
          <p:nvSpPr>
            <p:cNvPr id="1428" name="Google Shape;1428;p53"/>
            <p:cNvSpPr/>
            <p:nvPr/>
          </p:nvSpPr>
          <p:spPr>
            <a:xfrm rot="-5400000">
              <a:off x="85882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3"/>
            <p:cNvSpPr/>
            <p:nvPr/>
          </p:nvSpPr>
          <p:spPr>
            <a:xfrm rot="-5400000">
              <a:off x="85882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3"/>
            <p:cNvSpPr/>
            <p:nvPr/>
          </p:nvSpPr>
          <p:spPr>
            <a:xfrm rot="-5400000">
              <a:off x="87406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3"/>
            <p:cNvSpPr/>
            <p:nvPr/>
          </p:nvSpPr>
          <p:spPr>
            <a:xfrm rot="-5400000">
              <a:off x="87406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53"/>
          <p:cNvSpPr/>
          <p:nvPr/>
        </p:nvSpPr>
        <p:spPr>
          <a:xfrm rot="5400000">
            <a:off x="8384264" y="3852102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1">
  <p:cSld name="CUSTOM_7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4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5" name="Google Shape;1435;p54"/>
          <p:cNvSpPr txBox="1"/>
          <p:nvPr>
            <p:ph hasCustomPrompt="1" idx="2" type="title"/>
          </p:nvPr>
        </p:nvSpPr>
        <p:spPr>
          <a:xfrm>
            <a:off x="2204088" y="2646975"/>
            <a:ext cx="47358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6" name="Google Shape;1436;p54"/>
          <p:cNvSpPr/>
          <p:nvPr/>
        </p:nvSpPr>
        <p:spPr>
          <a:xfrm rot="-5400000">
            <a:off x="666716" y="246853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54"/>
          <p:cNvSpPr/>
          <p:nvPr/>
        </p:nvSpPr>
        <p:spPr>
          <a:xfrm>
            <a:off x="8486664" y="1587027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54"/>
          <p:cNvSpPr/>
          <p:nvPr/>
        </p:nvSpPr>
        <p:spPr>
          <a:xfrm rot="5400000">
            <a:off x="9078784" y="338017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54"/>
          <p:cNvSpPr/>
          <p:nvPr/>
        </p:nvSpPr>
        <p:spPr>
          <a:xfrm rot="-5400000">
            <a:off x="7577571" y="45313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54"/>
          <p:cNvGrpSpPr/>
          <p:nvPr/>
        </p:nvGrpSpPr>
        <p:grpSpPr>
          <a:xfrm rot="-5400000">
            <a:off x="227863" y="4504538"/>
            <a:ext cx="198900" cy="198900"/>
            <a:chOff x="8588250" y="1450113"/>
            <a:chExt cx="198900" cy="198900"/>
          </a:xfrm>
        </p:grpSpPr>
        <p:sp>
          <p:nvSpPr>
            <p:cNvPr id="1441" name="Google Shape;1441;p54"/>
            <p:cNvSpPr/>
            <p:nvPr/>
          </p:nvSpPr>
          <p:spPr>
            <a:xfrm rot="-5400000">
              <a:off x="85882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4"/>
            <p:cNvSpPr/>
            <p:nvPr/>
          </p:nvSpPr>
          <p:spPr>
            <a:xfrm rot="-5400000">
              <a:off x="85882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4"/>
            <p:cNvSpPr/>
            <p:nvPr/>
          </p:nvSpPr>
          <p:spPr>
            <a:xfrm rot="-5400000">
              <a:off x="87406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4"/>
            <p:cNvSpPr/>
            <p:nvPr/>
          </p:nvSpPr>
          <p:spPr>
            <a:xfrm rot="-5400000">
              <a:off x="87406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54"/>
          <p:cNvSpPr/>
          <p:nvPr/>
        </p:nvSpPr>
        <p:spPr>
          <a:xfrm>
            <a:off x="8639064" y="1587027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54"/>
          <p:cNvSpPr/>
          <p:nvPr/>
        </p:nvSpPr>
        <p:spPr>
          <a:xfrm rot="-5400000">
            <a:off x="666716" y="399253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54"/>
          <p:cNvGrpSpPr/>
          <p:nvPr/>
        </p:nvGrpSpPr>
        <p:grpSpPr>
          <a:xfrm>
            <a:off x="8357513" y="363850"/>
            <a:ext cx="503700" cy="351300"/>
            <a:chOff x="8357513" y="363850"/>
            <a:chExt cx="503700" cy="351300"/>
          </a:xfrm>
        </p:grpSpPr>
        <p:grpSp>
          <p:nvGrpSpPr>
            <p:cNvPr id="1448" name="Google Shape;1448;p54"/>
            <p:cNvGrpSpPr/>
            <p:nvPr/>
          </p:nvGrpSpPr>
          <p:grpSpPr>
            <a:xfrm rot="5400000">
              <a:off x="8586113" y="440050"/>
              <a:ext cx="351300" cy="198900"/>
              <a:chOff x="8223313" y="1791100"/>
              <a:chExt cx="351300" cy="198900"/>
            </a:xfrm>
          </p:grpSpPr>
          <p:sp>
            <p:nvSpPr>
              <p:cNvPr id="1449" name="Google Shape;1449;p54"/>
              <p:cNvSpPr/>
              <p:nvPr/>
            </p:nvSpPr>
            <p:spPr>
              <a:xfrm rot="5400000">
                <a:off x="85281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54"/>
              <p:cNvSpPr/>
              <p:nvPr/>
            </p:nvSpPr>
            <p:spPr>
              <a:xfrm rot="5400000">
                <a:off x="85281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54"/>
              <p:cNvSpPr/>
              <p:nvPr/>
            </p:nvSpPr>
            <p:spPr>
              <a:xfrm rot="5400000">
                <a:off x="83757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54"/>
              <p:cNvSpPr/>
              <p:nvPr/>
            </p:nvSpPr>
            <p:spPr>
              <a:xfrm rot="5400000">
                <a:off x="83757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54"/>
              <p:cNvSpPr/>
              <p:nvPr/>
            </p:nvSpPr>
            <p:spPr>
              <a:xfrm rot="5400000">
                <a:off x="82233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54"/>
              <p:cNvSpPr/>
              <p:nvPr/>
            </p:nvSpPr>
            <p:spPr>
              <a:xfrm rot="5400000">
                <a:off x="82233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5" name="Google Shape;1455;p54"/>
            <p:cNvGrpSpPr/>
            <p:nvPr/>
          </p:nvGrpSpPr>
          <p:grpSpPr>
            <a:xfrm rot="5400000">
              <a:off x="8281313" y="440050"/>
              <a:ext cx="351300" cy="198900"/>
              <a:chOff x="8223313" y="1791100"/>
              <a:chExt cx="351300" cy="198900"/>
            </a:xfrm>
          </p:grpSpPr>
          <p:sp>
            <p:nvSpPr>
              <p:cNvPr id="1456" name="Google Shape;1456;p54"/>
              <p:cNvSpPr/>
              <p:nvPr/>
            </p:nvSpPr>
            <p:spPr>
              <a:xfrm rot="5400000">
                <a:off x="85281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54"/>
              <p:cNvSpPr/>
              <p:nvPr/>
            </p:nvSpPr>
            <p:spPr>
              <a:xfrm rot="5400000">
                <a:off x="85281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54"/>
              <p:cNvSpPr/>
              <p:nvPr/>
            </p:nvSpPr>
            <p:spPr>
              <a:xfrm rot="5400000">
                <a:off x="83757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54"/>
              <p:cNvSpPr/>
              <p:nvPr/>
            </p:nvSpPr>
            <p:spPr>
              <a:xfrm rot="5400000">
                <a:off x="83757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54"/>
              <p:cNvSpPr/>
              <p:nvPr/>
            </p:nvSpPr>
            <p:spPr>
              <a:xfrm rot="5400000">
                <a:off x="82233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54"/>
              <p:cNvSpPr/>
              <p:nvPr/>
            </p:nvSpPr>
            <p:spPr>
              <a:xfrm rot="5400000">
                <a:off x="82233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2">
  <p:cSld name="CUSTOM_7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5"/>
          <p:cNvSpPr txBox="1"/>
          <p:nvPr>
            <p:ph type="title"/>
          </p:nvPr>
        </p:nvSpPr>
        <p:spPr>
          <a:xfrm>
            <a:off x="3378750" y="1193238"/>
            <a:ext cx="23865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4" name="Google Shape;1464;p55"/>
          <p:cNvSpPr txBox="1"/>
          <p:nvPr>
            <p:ph hasCustomPrompt="1" idx="2" type="title"/>
          </p:nvPr>
        </p:nvSpPr>
        <p:spPr>
          <a:xfrm>
            <a:off x="2204088" y="2646975"/>
            <a:ext cx="4735800" cy="9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5" name="Google Shape;1465;p55"/>
          <p:cNvSpPr/>
          <p:nvPr/>
        </p:nvSpPr>
        <p:spPr>
          <a:xfrm rot="-5400000">
            <a:off x="666716" y="3802478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55"/>
          <p:cNvSpPr/>
          <p:nvPr/>
        </p:nvSpPr>
        <p:spPr>
          <a:xfrm rot="-5400000">
            <a:off x="9079771" y="45313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55"/>
          <p:cNvGrpSpPr/>
          <p:nvPr/>
        </p:nvGrpSpPr>
        <p:grpSpPr>
          <a:xfrm rot="-5400000">
            <a:off x="4472538" y="4830251"/>
            <a:ext cx="198900" cy="198900"/>
            <a:chOff x="8588250" y="1450113"/>
            <a:chExt cx="198900" cy="198900"/>
          </a:xfrm>
        </p:grpSpPr>
        <p:sp>
          <p:nvSpPr>
            <p:cNvPr id="1468" name="Google Shape;1468;p55"/>
            <p:cNvSpPr/>
            <p:nvPr/>
          </p:nvSpPr>
          <p:spPr>
            <a:xfrm rot="-5400000">
              <a:off x="85882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5"/>
            <p:cNvSpPr/>
            <p:nvPr/>
          </p:nvSpPr>
          <p:spPr>
            <a:xfrm rot="-5400000">
              <a:off x="85882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5"/>
            <p:cNvSpPr/>
            <p:nvPr/>
          </p:nvSpPr>
          <p:spPr>
            <a:xfrm rot="-5400000">
              <a:off x="87406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5"/>
            <p:cNvSpPr/>
            <p:nvPr/>
          </p:nvSpPr>
          <p:spPr>
            <a:xfrm rot="-5400000">
              <a:off x="87406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55"/>
          <p:cNvSpPr/>
          <p:nvPr/>
        </p:nvSpPr>
        <p:spPr>
          <a:xfrm>
            <a:off x="281039" y="1587027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55"/>
          <p:cNvSpPr/>
          <p:nvPr/>
        </p:nvSpPr>
        <p:spPr>
          <a:xfrm rot="-5400000">
            <a:off x="7973366" y="-83360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55"/>
          <p:cNvGrpSpPr/>
          <p:nvPr/>
        </p:nvGrpSpPr>
        <p:grpSpPr>
          <a:xfrm>
            <a:off x="461363" y="363850"/>
            <a:ext cx="503700" cy="351300"/>
            <a:chOff x="8357513" y="363850"/>
            <a:chExt cx="503700" cy="351300"/>
          </a:xfrm>
        </p:grpSpPr>
        <p:grpSp>
          <p:nvGrpSpPr>
            <p:cNvPr id="1475" name="Google Shape;1475;p55"/>
            <p:cNvGrpSpPr/>
            <p:nvPr/>
          </p:nvGrpSpPr>
          <p:grpSpPr>
            <a:xfrm rot="5400000">
              <a:off x="8586113" y="440050"/>
              <a:ext cx="351300" cy="198900"/>
              <a:chOff x="8223313" y="1791100"/>
              <a:chExt cx="351300" cy="198900"/>
            </a:xfrm>
          </p:grpSpPr>
          <p:sp>
            <p:nvSpPr>
              <p:cNvPr id="1476" name="Google Shape;1476;p55"/>
              <p:cNvSpPr/>
              <p:nvPr/>
            </p:nvSpPr>
            <p:spPr>
              <a:xfrm rot="5400000">
                <a:off x="85281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55"/>
              <p:cNvSpPr/>
              <p:nvPr/>
            </p:nvSpPr>
            <p:spPr>
              <a:xfrm rot="5400000">
                <a:off x="85281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55"/>
              <p:cNvSpPr/>
              <p:nvPr/>
            </p:nvSpPr>
            <p:spPr>
              <a:xfrm rot="5400000">
                <a:off x="83757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55"/>
              <p:cNvSpPr/>
              <p:nvPr/>
            </p:nvSpPr>
            <p:spPr>
              <a:xfrm rot="5400000">
                <a:off x="83757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55"/>
              <p:cNvSpPr/>
              <p:nvPr/>
            </p:nvSpPr>
            <p:spPr>
              <a:xfrm rot="5400000">
                <a:off x="82233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55"/>
              <p:cNvSpPr/>
              <p:nvPr/>
            </p:nvSpPr>
            <p:spPr>
              <a:xfrm rot="5400000">
                <a:off x="82233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2" name="Google Shape;1482;p55"/>
            <p:cNvGrpSpPr/>
            <p:nvPr/>
          </p:nvGrpSpPr>
          <p:grpSpPr>
            <a:xfrm rot="5400000">
              <a:off x="8281313" y="440050"/>
              <a:ext cx="351300" cy="198900"/>
              <a:chOff x="8223313" y="1791100"/>
              <a:chExt cx="351300" cy="198900"/>
            </a:xfrm>
          </p:grpSpPr>
          <p:sp>
            <p:nvSpPr>
              <p:cNvPr id="1483" name="Google Shape;1483;p55"/>
              <p:cNvSpPr/>
              <p:nvPr/>
            </p:nvSpPr>
            <p:spPr>
              <a:xfrm rot="5400000">
                <a:off x="85281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55"/>
              <p:cNvSpPr/>
              <p:nvPr/>
            </p:nvSpPr>
            <p:spPr>
              <a:xfrm rot="5400000">
                <a:off x="85281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55"/>
              <p:cNvSpPr/>
              <p:nvPr/>
            </p:nvSpPr>
            <p:spPr>
              <a:xfrm rot="5400000">
                <a:off x="83757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55"/>
              <p:cNvSpPr/>
              <p:nvPr/>
            </p:nvSpPr>
            <p:spPr>
              <a:xfrm rot="5400000">
                <a:off x="83757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55"/>
              <p:cNvSpPr/>
              <p:nvPr/>
            </p:nvSpPr>
            <p:spPr>
              <a:xfrm rot="5400000">
                <a:off x="8223313" y="17911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55"/>
              <p:cNvSpPr/>
              <p:nvPr/>
            </p:nvSpPr>
            <p:spPr>
              <a:xfrm rot="5400000">
                <a:off x="8223313" y="194350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89" name="Google Shape;1489;p55"/>
          <p:cNvGrpSpPr/>
          <p:nvPr/>
        </p:nvGrpSpPr>
        <p:grpSpPr>
          <a:xfrm rot="-5400000">
            <a:off x="8672338" y="1450388"/>
            <a:ext cx="198900" cy="198900"/>
            <a:chOff x="8588250" y="1450113"/>
            <a:chExt cx="198900" cy="198900"/>
          </a:xfrm>
        </p:grpSpPr>
        <p:sp>
          <p:nvSpPr>
            <p:cNvPr id="1490" name="Google Shape;1490;p55"/>
            <p:cNvSpPr/>
            <p:nvPr/>
          </p:nvSpPr>
          <p:spPr>
            <a:xfrm rot="-5400000">
              <a:off x="85882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5"/>
            <p:cNvSpPr/>
            <p:nvPr/>
          </p:nvSpPr>
          <p:spPr>
            <a:xfrm rot="-5400000">
              <a:off x="85882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5"/>
            <p:cNvSpPr/>
            <p:nvPr/>
          </p:nvSpPr>
          <p:spPr>
            <a:xfrm rot="-5400000">
              <a:off x="87406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5"/>
            <p:cNvSpPr/>
            <p:nvPr/>
          </p:nvSpPr>
          <p:spPr>
            <a:xfrm rot="-5400000">
              <a:off x="87406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4" name="Google Shape;1494;p55"/>
          <p:cNvGrpSpPr/>
          <p:nvPr/>
        </p:nvGrpSpPr>
        <p:grpSpPr>
          <a:xfrm rot="-5400000">
            <a:off x="8672338" y="1755188"/>
            <a:ext cx="198900" cy="198900"/>
            <a:chOff x="8588250" y="1450113"/>
            <a:chExt cx="198900" cy="198900"/>
          </a:xfrm>
        </p:grpSpPr>
        <p:sp>
          <p:nvSpPr>
            <p:cNvPr id="1495" name="Google Shape;1495;p55"/>
            <p:cNvSpPr/>
            <p:nvPr/>
          </p:nvSpPr>
          <p:spPr>
            <a:xfrm rot="-5400000">
              <a:off x="85882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5"/>
            <p:cNvSpPr/>
            <p:nvPr/>
          </p:nvSpPr>
          <p:spPr>
            <a:xfrm rot="-5400000">
              <a:off x="85882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5"/>
            <p:cNvSpPr/>
            <p:nvPr/>
          </p:nvSpPr>
          <p:spPr>
            <a:xfrm rot="-5400000">
              <a:off x="8740650" y="16025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5"/>
            <p:cNvSpPr/>
            <p:nvPr/>
          </p:nvSpPr>
          <p:spPr>
            <a:xfrm rot="-5400000">
              <a:off x="8740650" y="14501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56"/>
          <p:cNvSpPr/>
          <p:nvPr/>
        </p:nvSpPr>
        <p:spPr>
          <a:xfrm rot="-5400000">
            <a:off x="8384259" y="-14806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56"/>
          <p:cNvSpPr/>
          <p:nvPr/>
        </p:nvSpPr>
        <p:spPr>
          <a:xfrm rot="5400000">
            <a:off x="3290521" y="45746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56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03" name="Google Shape;1503;p56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504" name="Google Shape;1504;p56"/>
          <p:cNvGrpSpPr/>
          <p:nvPr/>
        </p:nvGrpSpPr>
        <p:grpSpPr>
          <a:xfrm rot="-5400000">
            <a:off x="8465125" y="2472300"/>
            <a:ext cx="808500" cy="198900"/>
            <a:chOff x="713225" y="4580750"/>
            <a:chExt cx="808500" cy="198900"/>
          </a:xfrm>
        </p:grpSpPr>
        <p:sp>
          <p:nvSpPr>
            <p:cNvPr id="1505" name="Google Shape;1505;p56"/>
            <p:cNvSpPr/>
            <p:nvPr/>
          </p:nvSpPr>
          <p:spPr>
            <a:xfrm>
              <a:off x="7132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8656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7132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8656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10180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10180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6"/>
            <p:cNvSpPr/>
            <p:nvPr/>
          </p:nvSpPr>
          <p:spPr>
            <a:xfrm>
              <a:off x="11704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6"/>
            <p:cNvSpPr/>
            <p:nvPr/>
          </p:nvSpPr>
          <p:spPr>
            <a:xfrm>
              <a:off x="11704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6"/>
            <p:cNvSpPr/>
            <p:nvPr/>
          </p:nvSpPr>
          <p:spPr>
            <a:xfrm>
              <a:off x="13228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6"/>
            <p:cNvSpPr/>
            <p:nvPr/>
          </p:nvSpPr>
          <p:spPr>
            <a:xfrm>
              <a:off x="13228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6"/>
            <p:cNvSpPr/>
            <p:nvPr/>
          </p:nvSpPr>
          <p:spPr>
            <a:xfrm>
              <a:off x="1475225" y="4580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6"/>
            <p:cNvSpPr/>
            <p:nvPr/>
          </p:nvSpPr>
          <p:spPr>
            <a:xfrm>
              <a:off x="1475225" y="4733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7" name="Google Shape;1517;p56"/>
          <p:cNvGrpSpPr/>
          <p:nvPr/>
        </p:nvGrpSpPr>
        <p:grpSpPr>
          <a:xfrm>
            <a:off x="176813" y="3888628"/>
            <a:ext cx="351300" cy="198900"/>
            <a:chOff x="176800" y="2624703"/>
            <a:chExt cx="351300" cy="198900"/>
          </a:xfrm>
        </p:grpSpPr>
        <p:sp>
          <p:nvSpPr>
            <p:cNvPr id="1518" name="Google Shape;1518;p56"/>
            <p:cNvSpPr/>
            <p:nvPr/>
          </p:nvSpPr>
          <p:spPr>
            <a:xfrm rot="-5400000">
              <a:off x="176800" y="26247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6"/>
            <p:cNvSpPr/>
            <p:nvPr/>
          </p:nvSpPr>
          <p:spPr>
            <a:xfrm rot="-5400000">
              <a:off x="329200" y="26247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6"/>
            <p:cNvSpPr/>
            <p:nvPr/>
          </p:nvSpPr>
          <p:spPr>
            <a:xfrm rot="-5400000">
              <a:off x="481600" y="26247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6"/>
            <p:cNvSpPr/>
            <p:nvPr/>
          </p:nvSpPr>
          <p:spPr>
            <a:xfrm rot="-5400000">
              <a:off x="176800" y="2777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6"/>
            <p:cNvSpPr/>
            <p:nvPr/>
          </p:nvSpPr>
          <p:spPr>
            <a:xfrm rot="-5400000">
              <a:off x="329200" y="2777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6"/>
            <p:cNvSpPr/>
            <p:nvPr/>
          </p:nvSpPr>
          <p:spPr>
            <a:xfrm rot="-5400000">
              <a:off x="481600" y="2777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56"/>
          <p:cNvSpPr/>
          <p:nvPr/>
        </p:nvSpPr>
        <p:spPr>
          <a:xfrm rot="-5400000">
            <a:off x="8384259" y="43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56"/>
          <p:cNvSpPr/>
          <p:nvPr/>
        </p:nvSpPr>
        <p:spPr>
          <a:xfrm>
            <a:off x="305946" y="67869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56"/>
          <p:cNvSpPr txBox="1"/>
          <p:nvPr/>
        </p:nvSpPr>
        <p:spPr>
          <a:xfrm>
            <a:off x="4899175" y="2053589"/>
            <a:ext cx="30819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Famous tournament played in Augustus, Georgia</a:t>
            </a:r>
            <a:endParaRPr sz="24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57"/>
          <p:cNvSpPr/>
          <p:nvPr/>
        </p:nvSpPr>
        <p:spPr>
          <a:xfrm rot="5400000">
            <a:off x="8627278" y="45264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57"/>
          <p:cNvSpPr/>
          <p:nvPr/>
        </p:nvSpPr>
        <p:spPr>
          <a:xfrm>
            <a:off x="744328" y="39294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0" name="Google Shape;1530;p57"/>
          <p:cNvGrpSpPr/>
          <p:nvPr/>
        </p:nvGrpSpPr>
        <p:grpSpPr>
          <a:xfrm>
            <a:off x="4167750" y="-116600"/>
            <a:ext cx="808500" cy="351300"/>
            <a:chOff x="4167750" y="287650"/>
            <a:chExt cx="808500" cy="351300"/>
          </a:xfrm>
        </p:grpSpPr>
        <p:sp>
          <p:nvSpPr>
            <p:cNvPr id="1531" name="Google Shape;1531;p57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7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7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7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7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7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7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7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7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7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7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7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9" name="Google Shape;1549;p57"/>
          <p:cNvGrpSpPr/>
          <p:nvPr/>
        </p:nvGrpSpPr>
        <p:grpSpPr>
          <a:xfrm>
            <a:off x="4167750" y="4908788"/>
            <a:ext cx="808500" cy="351300"/>
            <a:chOff x="4167750" y="287650"/>
            <a:chExt cx="808500" cy="351300"/>
          </a:xfrm>
        </p:grpSpPr>
        <p:sp>
          <p:nvSpPr>
            <p:cNvPr id="1550" name="Google Shape;1550;p57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7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7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7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7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7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7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7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7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8" name="Google Shape;1568;p57"/>
          <p:cNvSpPr/>
          <p:nvPr/>
        </p:nvSpPr>
        <p:spPr>
          <a:xfrm>
            <a:off x="591928" y="39294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57"/>
          <p:cNvSpPr/>
          <p:nvPr/>
        </p:nvSpPr>
        <p:spPr>
          <a:xfrm rot="5400000">
            <a:off x="3" y="87927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0" name="Google Shape;1570;p57"/>
          <p:cNvGrpSpPr/>
          <p:nvPr/>
        </p:nvGrpSpPr>
        <p:grpSpPr>
          <a:xfrm>
            <a:off x="8331325" y="2319900"/>
            <a:ext cx="198900" cy="503700"/>
            <a:chOff x="8658350" y="1311775"/>
            <a:chExt cx="198900" cy="503700"/>
          </a:xfrm>
        </p:grpSpPr>
        <p:sp>
          <p:nvSpPr>
            <p:cNvPr id="1571" name="Google Shape;1571;p57"/>
            <p:cNvSpPr/>
            <p:nvPr/>
          </p:nvSpPr>
          <p:spPr>
            <a:xfrm>
              <a:off x="8658350" y="13117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8810750" y="13117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8658350" y="14641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8810750" y="14641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8658350" y="16165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8810750" y="16165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8658350" y="17689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8810750" y="176897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9" name="Google Shape;1579;p57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58"/>
          <p:cNvSpPr/>
          <p:nvPr/>
        </p:nvSpPr>
        <p:spPr>
          <a:xfrm rot="10800000">
            <a:off x="7710534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58"/>
          <p:cNvSpPr/>
          <p:nvPr/>
        </p:nvSpPr>
        <p:spPr>
          <a:xfrm rot="5400000">
            <a:off x="548896" y="-2181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58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84" name="Google Shape;1584;p58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85" name="Google Shape;1585;p58"/>
          <p:cNvSpPr/>
          <p:nvPr/>
        </p:nvSpPr>
        <p:spPr>
          <a:xfrm rot="10800000">
            <a:off x="7862934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58"/>
          <p:cNvSpPr/>
          <p:nvPr/>
        </p:nvSpPr>
        <p:spPr>
          <a:xfrm rot="5400000">
            <a:off x="666709" y="439279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7" name="Google Shape;1587;p58"/>
          <p:cNvGrpSpPr/>
          <p:nvPr/>
        </p:nvGrpSpPr>
        <p:grpSpPr>
          <a:xfrm>
            <a:off x="8629150" y="363850"/>
            <a:ext cx="656100" cy="351300"/>
            <a:chOff x="8465125" y="2472300"/>
            <a:chExt cx="656100" cy="351300"/>
          </a:xfrm>
        </p:grpSpPr>
        <p:sp>
          <p:nvSpPr>
            <p:cNvPr id="1588" name="Google Shape;1588;p58"/>
            <p:cNvSpPr/>
            <p:nvPr/>
          </p:nvSpPr>
          <p:spPr>
            <a:xfrm>
              <a:off x="8465125" y="247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8"/>
            <p:cNvSpPr/>
            <p:nvPr/>
          </p:nvSpPr>
          <p:spPr>
            <a:xfrm>
              <a:off x="8617525" y="247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8465125" y="262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8617525" y="262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8769925" y="247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8769925" y="262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8922325" y="247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8"/>
            <p:cNvSpPr/>
            <p:nvPr/>
          </p:nvSpPr>
          <p:spPr>
            <a:xfrm>
              <a:off x="8922325" y="262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8"/>
            <p:cNvSpPr/>
            <p:nvPr/>
          </p:nvSpPr>
          <p:spPr>
            <a:xfrm>
              <a:off x="9074725" y="24723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8"/>
            <p:cNvSpPr/>
            <p:nvPr/>
          </p:nvSpPr>
          <p:spPr>
            <a:xfrm>
              <a:off x="9074725" y="26247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8"/>
            <p:cNvSpPr/>
            <p:nvPr/>
          </p:nvSpPr>
          <p:spPr>
            <a:xfrm>
              <a:off x="8465125" y="277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8"/>
            <p:cNvSpPr/>
            <p:nvPr/>
          </p:nvSpPr>
          <p:spPr>
            <a:xfrm>
              <a:off x="8617525" y="277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8"/>
            <p:cNvSpPr/>
            <p:nvPr/>
          </p:nvSpPr>
          <p:spPr>
            <a:xfrm>
              <a:off x="8769925" y="277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8"/>
            <p:cNvSpPr/>
            <p:nvPr/>
          </p:nvSpPr>
          <p:spPr>
            <a:xfrm>
              <a:off x="8922325" y="277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8"/>
            <p:cNvSpPr/>
            <p:nvPr/>
          </p:nvSpPr>
          <p:spPr>
            <a:xfrm>
              <a:off x="9074725" y="277710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3" name="Google Shape;1603;p58"/>
          <p:cNvGrpSpPr/>
          <p:nvPr/>
        </p:nvGrpSpPr>
        <p:grpSpPr>
          <a:xfrm>
            <a:off x="100970" y="3440828"/>
            <a:ext cx="503700" cy="351300"/>
            <a:chOff x="252995" y="3812378"/>
            <a:chExt cx="503700" cy="351300"/>
          </a:xfrm>
        </p:grpSpPr>
        <p:sp>
          <p:nvSpPr>
            <p:cNvPr id="1604" name="Google Shape;1604;p58"/>
            <p:cNvSpPr/>
            <p:nvPr/>
          </p:nvSpPr>
          <p:spPr>
            <a:xfrm>
              <a:off x="405395" y="38123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405395" y="39647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8"/>
            <p:cNvSpPr/>
            <p:nvPr/>
          </p:nvSpPr>
          <p:spPr>
            <a:xfrm>
              <a:off x="405395" y="41171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8"/>
            <p:cNvSpPr/>
            <p:nvPr/>
          </p:nvSpPr>
          <p:spPr>
            <a:xfrm>
              <a:off x="252995" y="38123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252995" y="39647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252995" y="41171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557795" y="38123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557795" y="39647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557795" y="41171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8"/>
            <p:cNvSpPr/>
            <p:nvPr/>
          </p:nvSpPr>
          <p:spPr>
            <a:xfrm>
              <a:off x="710195" y="38123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710195" y="39647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8"/>
            <p:cNvSpPr/>
            <p:nvPr/>
          </p:nvSpPr>
          <p:spPr>
            <a:xfrm>
              <a:off x="710195" y="41171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59"/>
          <p:cNvSpPr/>
          <p:nvPr/>
        </p:nvSpPr>
        <p:spPr>
          <a:xfrm rot="10800000">
            <a:off x="207034" y="123492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59"/>
          <p:cNvSpPr/>
          <p:nvPr/>
        </p:nvSpPr>
        <p:spPr>
          <a:xfrm rot="5400000">
            <a:off x="9002771" y="32841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59"/>
          <p:cNvSpPr/>
          <p:nvPr/>
        </p:nvSpPr>
        <p:spPr>
          <a:xfrm rot="10800000">
            <a:off x="359434" y="123492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0" name="Google Shape;1620;p59"/>
          <p:cNvGrpSpPr/>
          <p:nvPr/>
        </p:nvGrpSpPr>
        <p:grpSpPr>
          <a:xfrm>
            <a:off x="253538" y="4428350"/>
            <a:ext cx="198900" cy="351300"/>
            <a:chOff x="221650" y="4090325"/>
            <a:chExt cx="198900" cy="351300"/>
          </a:xfrm>
        </p:grpSpPr>
        <p:sp>
          <p:nvSpPr>
            <p:cNvPr id="1621" name="Google Shape;1621;p59"/>
            <p:cNvSpPr/>
            <p:nvPr/>
          </p:nvSpPr>
          <p:spPr>
            <a:xfrm>
              <a:off x="221650" y="40903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374050" y="40903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221650" y="42427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374050" y="42427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221650" y="43951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374050" y="43951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7" name="Google Shape;1627;p59"/>
          <p:cNvGrpSpPr/>
          <p:nvPr/>
        </p:nvGrpSpPr>
        <p:grpSpPr>
          <a:xfrm rot="5400000">
            <a:off x="8552944" y="938354"/>
            <a:ext cx="503700" cy="351300"/>
            <a:chOff x="252995" y="3812378"/>
            <a:chExt cx="503700" cy="351300"/>
          </a:xfrm>
        </p:grpSpPr>
        <p:sp>
          <p:nvSpPr>
            <p:cNvPr id="1628" name="Google Shape;1628;p59"/>
            <p:cNvSpPr/>
            <p:nvPr/>
          </p:nvSpPr>
          <p:spPr>
            <a:xfrm>
              <a:off x="405395" y="38123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405395" y="39647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405395" y="41171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252995" y="38123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252995" y="39647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252995" y="41171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557795" y="38123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557795" y="39647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557795" y="41171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710195" y="38123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710195" y="39647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710195" y="411717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0" name="Google Shape;1640;p59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1" name="Google Shape;1641;p59"/>
          <p:cNvSpPr/>
          <p:nvPr/>
        </p:nvSpPr>
        <p:spPr>
          <a:xfrm rot="-5400000">
            <a:off x="4526903" y="-14767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59"/>
          <p:cNvSpPr/>
          <p:nvPr/>
        </p:nvSpPr>
        <p:spPr>
          <a:xfrm rot="-5400000">
            <a:off x="4526903" y="4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59"/>
          <p:cNvSpPr/>
          <p:nvPr/>
        </p:nvSpPr>
        <p:spPr>
          <a:xfrm rot="-5400000">
            <a:off x="4526903" y="44642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59"/>
          <p:cNvSpPr/>
          <p:nvPr/>
        </p:nvSpPr>
        <p:spPr>
          <a:xfrm rot="-5400000">
            <a:off x="4526903" y="46166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8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60"/>
          <p:cNvSpPr/>
          <p:nvPr/>
        </p:nvSpPr>
        <p:spPr>
          <a:xfrm>
            <a:off x="8580671" y="474529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60"/>
          <p:cNvSpPr/>
          <p:nvPr/>
        </p:nvSpPr>
        <p:spPr>
          <a:xfrm rot="10800000">
            <a:off x="496309" y="-24842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60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9" name="Google Shape;1649;p60"/>
          <p:cNvSpPr/>
          <p:nvPr/>
        </p:nvSpPr>
        <p:spPr>
          <a:xfrm rot="-5400000">
            <a:off x="70078" y="232457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60"/>
          <p:cNvSpPr/>
          <p:nvPr/>
        </p:nvSpPr>
        <p:spPr>
          <a:xfrm rot="-5400000">
            <a:off x="70078" y="247697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1" name="Google Shape;1651;p60"/>
          <p:cNvGrpSpPr/>
          <p:nvPr/>
        </p:nvGrpSpPr>
        <p:grpSpPr>
          <a:xfrm>
            <a:off x="4167750" y="-116600"/>
            <a:ext cx="808500" cy="351300"/>
            <a:chOff x="4167750" y="287650"/>
            <a:chExt cx="808500" cy="351300"/>
          </a:xfrm>
        </p:grpSpPr>
        <p:sp>
          <p:nvSpPr>
            <p:cNvPr id="1652" name="Google Shape;1652;p60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60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60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60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60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60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60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60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60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60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60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60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60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60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60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60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0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60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0" name="Google Shape;1670;p60"/>
          <p:cNvGrpSpPr/>
          <p:nvPr/>
        </p:nvGrpSpPr>
        <p:grpSpPr>
          <a:xfrm>
            <a:off x="4167750" y="4908788"/>
            <a:ext cx="808500" cy="351300"/>
            <a:chOff x="4167750" y="287650"/>
            <a:chExt cx="808500" cy="351300"/>
          </a:xfrm>
        </p:grpSpPr>
        <p:sp>
          <p:nvSpPr>
            <p:cNvPr id="1671" name="Google Shape;1671;p60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60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60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60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60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60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60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60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60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60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60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60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60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60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60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60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60"/>
          <p:cNvGrpSpPr/>
          <p:nvPr/>
        </p:nvGrpSpPr>
        <p:grpSpPr>
          <a:xfrm>
            <a:off x="177338" y="4504550"/>
            <a:ext cx="503700" cy="46500"/>
            <a:chOff x="177338" y="4504550"/>
            <a:chExt cx="503700" cy="46500"/>
          </a:xfrm>
        </p:grpSpPr>
        <p:sp>
          <p:nvSpPr>
            <p:cNvPr id="1690" name="Google Shape;1690;p60"/>
            <p:cNvSpPr/>
            <p:nvPr/>
          </p:nvSpPr>
          <p:spPr>
            <a:xfrm rot="5400000">
              <a:off x="482138" y="4504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 rot="5400000">
              <a:off x="329738" y="4504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 rot="5400000">
              <a:off x="177338" y="4504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 rot="5400000">
              <a:off x="634538" y="4504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60"/>
          <p:cNvGrpSpPr/>
          <p:nvPr/>
        </p:nvGrpSpPr>
        <p:grpSpPr>
          <a:xfrm>
            <a:off x="8830344" y="335354"/>
            <a:ext cx="46500" cy="656100"/>
            <a:chOff x="8552944" y="938354"/>
            <a:chExt cx="46500" cy="656100"/>
          </a:xfrm>
        </p:grpSpPr>
        <p:sp>
          <p:nvSpPr>
            <p:cNvPr id="1695" name="Google Shape;1695;p60"/>
            <p:cNvSpPr/>
            <p:nvPr/>
          </p:nvSpPr>
          <p:spPr>
            <a:xfrm>
              <a:off x="8552944" y="9383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8552944" y="10907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8552944" y="12431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8552944" y="13955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8552944" y="15479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8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61"/>
          <p:cNvSpPr/>
          <p:nvPr/>
        </p:nvSpPr>
        <p:spPr>
          <a:xfrm>
            <a:off x="8883284" y="-14956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61"/>
          <p:cNvSpPr/>
          <p:nvPr/>
        </p:nvSpPr>
        <p:spPr>
          <a:xfrm rot="10800000">
            <a:off x="238559" y="466267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61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4" name="Google Shape;1704;p61"/>
          <p:cNvSpPr/>
          <p:nvPr/>
        </p:nvSpPr>
        <p:spPr>
          <a:xfrm rot="-5400000">
            <a:off x="4526903" y="-14767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61"/>
          <p:cNvSpPr/>
          <p:nvPr/>
        </p:nvSpPr>
        <p:spPr>
          <a:xfrm rot="-5400000">
            <a:off x="4526903" y="4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61"/>
          <p:cNvSpPr/>
          <p:nvPr/>
        </p:nvSpPr>
        <p:spPr>
          <a:xfrm rot="-5400000">
            <a:off x="4526903" y="44642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61"/>
          <p:cNvSpPr/>
          <p:nvPr/>
        </p:nvSpPr>
        <p:spPr>
          <a:xfrm rot="-5400000">
            <a:off x="4526903" y="46166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8" name="Google Shape;1708;p61"/>
          <p:cNvGrpSpPr/>
          <p:nvPr/>
        </p:nvGrpSpPr>
        <p:grpSpPr>
          <a:xfrm rot="-5400000">
            <a:off x="8830344" y="2243704"/>
            <a:ext cx="198900" cy="656100"/>
            <a:chOff x="8830344" y="335354"/>
            <a:chExt cx="198900" cy="656100"/>
          </a:xfrm>
        </p:grpSpPr>
        <p:grpSp>
          <p:nvGrpSpPr>
            <p:cNvPr id="1709" name="Google Shape;1709;p61"/>
            <p:cNvGrpSpPr/>
            <p:nvPr/>
          </p:nvGrpSpPr>
          <p:grpSpPr>
            <a:xfrm>
              <a:off x="8830344" y="335354"/>
              <a:ext cx="46500" cy="656100"/>
              <a:chOff x="8552944" y="938354"/>
              <a:chExt cx="46500" cy="656100"/>
            </a:xfrm>
          </p:grpSpPr>
          <p:sp>
            <p:nvSpPr>
              <p:cNvPr id="1710" name="Google Shape;1710;p61"/>
              <p:cNvSpPr/>
              <p:nvPr/>
            </p:nvSpPr>
            <p:spPr>
              <a:xfrm>
                <a:off x="8552944" y="938354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61"/>
              <p:cNvSpPr/>
              <p:nvPr/>
            </p:nvSpPr>
            <p:spPr>
              <a:xfrm>
                <a:off x="8552944" y="1090754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61"/>
              <p:cNvSpPr/>
              <p:nvPr/>
            </p:nvSpPr>
            <p:spPr>
              <a:xfrm>
                <a:off x="8552944" y="1243154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61"/>
              <p:cNvSpPr/>
              <p:nvPr/>
            </p:nvSpPr>
            <p:spPr>
              <a:xfrm>
                <a:off x="8552944" y="1395554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61"/>
              <p:cNvSpPr/>
              <p:nvPr/>
            </p:nvSpPr>
            <p:spPr>
              <a:xfrm>
                <a:off x="8552944" y="1547954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61"/>
            <p:cNvGrpSpPr/>
            <p:nvPr/>
          </p:nvGrpSpPr>
          <p:grpSpPr>
            <a:xfrm>
              <a:off x="8982744" y="335354"/>
              <a:ext cx="46500" cy="656100"/>
              <a:chOff x="8552944" y="938354"/>
              <a:chExt cx="46500" cy="656100"/>
            </a:xfrm>
          </p:grpSpPr>
          <p:sp>
            <p:nvSpPr>
              <p:cNvPr id="1716" name="Google Shape;1716;p61"/>
              <p:cNvSpPr/>
              <p:nvPr/>
            </p:nvSpPr>
            <p:spPr>
              <a:xfrm>
                <a:off x="8552944" y="938354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61"/>
              <p:cNvSpPr/>
              <p:nvPr/>
            </p:nvSpPr>
            <p:spPr>
              <a:xfrm>
                <a:off x="8552944" y="1090754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61"/>
              <p:cNvSpPr/>
              <p:nvPr/>
            </p:nvSpPr>
            <p:spPr>
              <a:xfrm>
                <a:off x="8552944" y="1243154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61"/>
              <p:cNvSpPr/>
              <p:nvPr/>
            </p:nvSpPr>
            <p:spPr>
              <a:xfrm>
                <a:off x="8552944" y="1395554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61"/>
              <p:cNvSpPr/>
              <p:nvPr/>
            </p:nvSpPr>
            <p:spPr>
              <a:xfrm>
                <a:off x="8552944" y="1547954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1" name="Google Shape;1721;p61"/>
          <p:cNvGrpSpPr/>
          <p:nvPr/>
        </p:nvGrpSpPr>
        <p:grpSpPr>
          <a:xfrm>
            <a:off x="361927" y="1271838"/>
            <a:ext cx="351300" cy="503700"/>
            <a:chOff x="681027" y="1300063"/>
            <a:chExt cx="351300" cy="503700"/>
          </a:xfrm>
        </p:grpSpPr>
        <p:grpSp>
          <p:nvGrpSpPr>
            <p:cNvPr id="1722" name="Google Shape;1722;p61"/>
            <p:cNvGrpSpPr/>
            <p:nvPr/>
          </p:nvGrpSpPr>
          <p:grpSpPr>
            <a:xfrm rot="5400000">
              <a:off x="452427" y="1528663"/>
              <a:ext cx="503700" cy="46500"/>
              <a:chOff x="177338" y="4504550"/>
              <a:chExt cx="503700" cy="46500"/>
            </a:xfrm>
          </p:grpSpPr>
          <p:sp>
            <p:nvSpPr>
              <p:cNvPr id="1723" name="Google Shape;1723;p61"/>
              <p:cNvSpPr/>
              <p:nvPr/>
            </p:nvSpPr>
            <p:spPr>
              <a:xfrm rot="5400000">
                <a:off x="4821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61"/>
              <p:cNvSpPr/>
              <p:nvPr/>
            </p:nvSpPr>
            <p:spPr>
              <a:xfrm rot="5400000">
                <a:off x="3297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61"/>
              <p:cNvSpPr/>
              <p:nvPr/>
            </p:nvSpPr>
            <p:spPr>
              <a:xfrm rot="5400000">
                <a:off x="1773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61"/>
              <p:cNvSpPr/>
              <p:nvPr/>
            </p:nvSpPr>
            <p:spPr>
              <a:xfrm rot="5400000">
                <a:off x="6345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7" name="Google Shape;1727;p61"/>
            <p:cNvGrpSpPr/>
            <p:nvPr/>
          </p:nvGrpSpPr>
          <p:grpSpPr>
            <a:xfrm rot="5400000">
              <a:off x="604827" y="1528663"/>
              <a:ext cx="503700" cy="46500"/>
              <a:chOff x="177338" y="4504550"/>
              <a:chExt cx="503700" cy="46500"/>
            </a:xfrm>
          </p:grpSpPr>
          <p:sp>
            <p:nvSpPr>
              <p:cNvPr id="1728" name="Google Shape;1728;p61"/>
              <p:cNvSpPr/>
              <p:nvPr/>
            </p:nvSpPr>
            <p:spPr>
              <a:xfrm rot="5400000">
                <a:off x="4821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61"/>
              <p:cNvSpPr/>
              <p:nvPr/>
            </p:nvSpPr>
            <p:spPr>
              <a:xfrm rot="5400000">
                <a:off x="3297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61"/>
              <p:cNvSpPr/>
              <p:nvPr/>
            </p:nvSpPr>
            <p:spPr>
              <a:xfrm rot="5400000">
                <a:off x="1773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61"/>
              <p:cNvSpPr/>
              <p:nvPr/>
            </p:nvSpPr>
            <p:spPr>
              <a:xfrm rot="5400000">
                <a:off x="6345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2" name="Google Shape;1732;p61"/>
            <p:cNvGrpSpPr/>
            <p:nvPr/>
          </p:nvGrpSpPr>
          <p:grpSpPr>
            <a:xfrm rot="5400000">
              <a:off x="757227" y="1528663"/>
              <a:ext cx="503700" cy="46500"/>
              <a:chOff x="177338" y="4504550"/>
              <a:chExt cx="503700" cy="46500"/>
            </a:xfrm>
          </p:grpSpPr>
          <p:sp>
            <p:nvSpPr>
              <p:cNvPr id="1733" name="Google Shape;1733;p61"/>
              <p:cNvSpPr/>
              <p:nvPr/>
            </p:nvSpPr>
            <p:spPr>
              <a:xfrm rot="5400000">
                <a:off x="4821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61"/>
              <p:cNvSpPr/>
              <p:nvPr/>
            </p:nvSpPr>
            <p:spPr>
              <a:xfrm rot="5400000">
                <a:off x="3297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61"/>
              <p:cNvSpPr/>
              <p:nvPr/>
            </p:nvSpPr>
            <p:spPr>
              <a:xfrm rot="5400000">
                <a:off x="1773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61"/>
              <p:cNvSpPr/>
              <p:nvPr/>
            </p:nvSpPr>
            <p:spPr>
              <a:xfrm rot="5400000">
                <a:off x="634538" y="4504550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8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62"/>
          <p:cNvSpPr/>
          <p:nvPr/>
        </p:nvSpPr>
        <p:spPr>
          <a:xfrm>
            <a:off x="145534" y="2003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62"/>
          <p:cNvSpPr/>
          <p:nvPr/>
        </p:nvSpPr>
        <p:spPr>
          <a:xfrm rot="5400000">
            <a:off x="9002409" y="42648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62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41" name="Google Shape;1741;p62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42" name="Google Shape;1742;p62"/>
          <p:cNvSpPr/>
          <p:nvPr/>
        </p:nvSpPr>
        <p:spPr>
          <a:xfrm>
            <a:off x="297934" y="2003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62"/>
          <p:cNvSpPr/>
          <p:nvPr/>
        </p:nvSpPr>
        <p:spPr>
          <a:xfrm rot="5400000">
            <a:off x="8384259" y="6786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62"/>
          <p:cNvSpPr/>
          <p:nvPr/>
        </p:nvSpPr>
        <p:spPr>
          <a:xfrm rot="-5400000">
            <a:off x="145519" y="4504554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62"/>
          <p:cNvSpPr/>
          <p:nvPr/>
        </p:nvSpPr>
        <p:spPr>
          <a:xfrm rot="-5400000">
            <a:off x="297919" y="4504554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62"/>
          <p:cNvSpPr/>
          <p:nvPr/>
        </p:nvSpPr>
        <p:spPr>
          <a:xfrm rot="-5400000">
            <a:off x="145519" y="4352154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62"/>
          <p:cNvSpPr/>
          <p:nvPr/>
        </p:nvSpPr>
        <p:spPr>
          <a:xfrm rot="-5400000">
            <a:off x="297919" y="4352154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62"/>
          <p:cNvSpPr/>
          <p:nvPr/>
        </p:nvSpPr>
        <p:spPr>
          <a:xfrm rot="-5400000">
            <a:off x="145519" y="4656954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62"/>
          <p:cNvSpPr/>
          <p:nvPr/>
        </p:nvSpPr>
        <p:spPr>
          <a:xfrm rot="-5400000">
            <a:off x="297919" y="4656954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62"/>
          <p:cNvSpPr/>
          <p:nvPr/>
        </p:nvSpPr>
        <p:spPr>
          <a:xfrm rot="-5400000">
            <a:off x="145519" y="4809354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62"/>
          <p:cNvSpPr/>
          <p:nvPr/>
        </p:nvSpPr>
        <p:spPr>
          <a:xfrm rot="-5400000">
            <a:off x="297919" y="4809354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2" name="Google Shape;1752;p62"/>
          <p:cNvGrpSpPr/>
          <p:nvPr/>
        </p:nvGrpSpPr>
        <p:grpSpPr>
          <a:xfrm>
            <a:off x="8769927" y="2091988"/>
            <a:ext cx="46500" cy="656100"/>
            <a:chOff x="390952" y="2232588"/>
            <a:chExt cx="46500" cy="656100"/>
          </a:xfrm>
        </p:grpSpPr>
        <p:sp>
          <p:nvSpPr>
            <p:cNvPr id="1753" name="Google Shape;1753;p62"/>
            <p:cNvSpPr/>
            <p:nvPr/>
          </p:nvSpPr>
          <p:spPr>
            <a:xfrm rot="10800000">
              <a:off x="390952" y="25373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62"/>
            <p:cNvSpPr/>
            <p:nvPr/>
          </p:nvSpPr>
          <p:spPr>
            <a:xfrm rot="10800000">
              <a:off x="390952" y="23849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62"/>
            <p:cNvSpPr/>
            <p:nvPr/>
          </p:nvSpPr>
          <p:spPr>
            <a:xfrm rot="10800000">
              <a:off x="390952" y="22325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62"/>
            <p:cNvSpPr/>
            <p:nvPr/>
          </p:nvSpPr>
          <p:spPr>
            <a:xfrm rot="10800000">
              <a:off x="390952" y="26897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62"/>
            <p:cNvSpPr/>
            <p:nvPr/>
          </p:nvSpPr>
          <p:spPr>
            <a:xfrm rot="10800000">
              <a:off x="390952" y="28421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8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63"/>
          <p:cNvSpPr/>
          <p:nvPr/>
        </p:nvSpPr>
        <p:spPr>
          <a:xfrm rot="5400000">
            <a:off x="8898734" y="142659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63"/>
          <p:cNvSpPr/>
          <p:nvPr/>
        </p:nvSpPr>
        <p:spPr>
          <a:xfrm rot="5400000">
            <a:off x="4525496" y="-7476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63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62" name="Google Shape;1762;p63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63" name="Google Shape;1763;p63"/>
          <p:cNvSpPr/>
          <p:nvPr/>
        </p:nvSpPr>
        <p:spPr>
          <a:xfrm rot="5400000">
            <a:off x="8898734" y="157899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63"/>
          <p:cNvSpPr/>
          <p:nvPr/>
        </p:nvSpPr>
        <p:spPr>
          <a:xfrm>
            <a:off x="305621" y="36739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5" name="Google Shape;1765;p63"/>
          <p:cNvGrpSpPr/>
          <p:nvPr/>
        </p:nvGrpSpPr>
        <p:grpSpPr>
          <a:xfrm rot="5400000">
            <a:off x="4722219" y="4680204"/>
            <a:ext cx="198900" cy="503700"/>
            <a:chOff x="145519" y="4352154"/>
            <a:chExt cx="198900" cy="503700"/>
          </a:xfrm>
        </p:grpSpPr>
        <p:sp>
          <p:nvSpPr>
            <p:cNvPr id="1766" name="Google Shape;1766;p63"/>
            <p:cNvSpPr/>
            <p:nvPr/>
          </p:nvSpPr>
          <p:spPr>
            <a:xfrm rot="-5400000">
              <a:off x="145519" y="45045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63"/>
            <p:cNvSpPr/>
            <p:nvPr/>
          </p:nvSpPr>
          <p:spPr>
            <a:xfrm rot="-5400000">
              <a:off x="297919" y="45045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63"/>
            <p:cNvSpPr/>
            <p:nvPr/>
          </p:nvSpPr>
          <p:spPr>
            <a:xfrm rot="-5400000">
              <a:off x="145519" y="43521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63"/>
            <p:cNvSpPr/>
            <p:nvPr/>
          </p:nvSpPr>
          <p:spPr>
            <a:xfrm rot="-5400000">
              <a:off x="297919" y="43521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63"/>
            <p:cNvSpPr/>
            <p:nvPr/>
          </p:nvSpPr>
          <p:spPr>
            <a:xfrm rot="-5400000">
              <a:off x="145519" y="46569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63"/>
            <p:cNvSpPr/>
            <p:nvPr/>
          </p:nvSpPr>
          <p:spPr>
            <a:xfrm rot="-5400000">
              <a:off x="297919" y="46569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63"/>
            <p:cNvSpPr/>
            <p:nvPr/>
          </p:nvSpPr>
          <p:spPr>
            <a:xfrm rot="-5400000">
              <a:off x="145519" y="48093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63"/>
            <p:cNvSpPr/>
            <p:nvPr/>
          </p:nvSpPr>
          <p:spPr>
            <a:xfrm rot="-5400000">
              <a:off x="297919" y="48093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4" name="Google Shape;1774;p63"/>
          <p:cNvGrpSpPr/>
          <p:nvPr/>
        </p:nvGrpSpPr>
        <p:grpSpPr>
          <a:xfrm>
            <a:off x="176477" y="211438"/>
            <a:ext cx="351300" cy="656100"/>
            <a:chOff x="158402" y="211438"/>
            <a:chExt cx="351300" cy="656100"/>
          </a:xfrm>
        </p:grpSpPr>
        <p:grpSp>
          <p:nvGrpSpPr>
            <p:cNvPr id="1775" name="Google Shape;1775;p63"/>
            <p:cNvGrpSpPr/>
            <p:nvPr/>
          </p:nvGrpSpPr>
          <p:grpSpPr>
            <a:xfrm>
              <a:off x="158402" y="211438"/>
              <a:ext cx="46500" cy="656100"/>
              <a:chOff x="390952" y="2232588"/>
              <a:chExt cx="46500" cy="656100"/>
            </a:xfrm>
          </p:grpSpPr>
          <p:sp>
            <p:nvSpPr>
              <p:cNvPr id="1776" name="Google Shape;1776;p63"/>
              <p:cNvSpPr/>
              <p:nvPr/>
            </p:nvSpPr>
            <p:spPr>
              <a:xfrm rot="10800000">
                <a:off x="390952" y="25373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63"/>
              <p:cNvSpPr/>
              <p:nvPr/>
            </p:nvSpPr>
            <p:spPr>
              <a:xfrm rot="10800000">
                <a:off x="390952" y="23849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63"/>
              <p:cNvSpPr/>
              <p:nvPr/>
            </p:nvSpPr>
            <p:spPr>
              <a:xfrm rot="10800000">
                <a:off x="390952" y="22325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63"/>
              <p:cNvSpPr/>
              <p:nvPr/>
            </p:nvSpPr>
            <p:spPr>
              <a:xfrm rot="10800000">
                <a:off x="390952" y="26897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63"/>
              <p:cNvSpPr/>
              <p:nvPr/>
            </p:nvSpPr>
            <p:spPr>
              <a:xfrm rot="10800000">
                <a:off x="390952" y="28421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1" name="Google Shape;1781;p63"/>
            <p:cNvGrpSpPr/>
            <p:nvPr/>
          </p:nvGrpSpPr>
          <p:grpSpPr>
            <a:xfrm>
              <a:off x="310802" y="211438"/>
              <a:ext cx="46500" cy="656100"/>
              <a:chOff x="390952" y="2232588"/>
              <a:chExt cx="46500" cy="656100"/>
            </a:xfrm>
          </p:grpSpPr>
          <p:sp>
            <p:nvSpPr>
              <p:cNvPr id="1782" name="Google Shape;1782;p63"/>
              <p:cNvSpPr/>
              <p:nvPr/>
            </p:nvSpPr>
            <p:spPr>
              <a:xfrm rot="10800000">
                <a:off x="390952" y="25373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63"/>
              <p:cNvSpPr/>
              <p:nvPr/>
            </p:nvSpPr>
            <p:spPr>
              <a:xfrm rot="10800000">
                <a:off x="390952" y="23849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63"/>
              <p:cNvSpPr/>
              <p:nvPr/>
            </p:nvSpPr>
            <p:spPr>
              <a:xfrm rot="10800000">
                <a:off x="390952" y="22325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63"/>
              <p:cNvSpPr/>
              <p:nvPr/>
            </p:nvSpPr>
            <p:spPr>
              <a:xfrm rot="10800000">
                <a:off x="390952" y="26897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63"/>
              <p:cNvSpPr/>
              <p:nvPr/>
            </p:nvSpPr>
            <p:spPr>
              <a:xfrm rot="10800000">
                <a:off x="390952" y="28421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7" name="Google Shape;1787;p63"/>
            <p:cNvGrpSpPr/>
            <p:nvPr/>
          </p:nvGrpSpPr>
          <p:grpSpPr>
            <a:xfrm>
              <a:off x="463202" y="211438"/>
              <a:ext cx="46500" cy="656100"/>
              <a:chOff x="390952" y="2232588"/>
              <a:chExt cx="46500" cy="656100"/>
            </a:xfrm>
          </p:grpSpPr>
          <p:sp>
            <p:nvSpPr>
              <p:cNvPr id="1788" name="Google Shape;1788;p63"/>
              <p:cNvSpPr/>
              <p:nvPr/>
            </p:nvSpPr>
            <p:spPr>
              <a:xfrm rot="10800000">
                <a:off x="390952" y="25373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63"/>
              <p:cNvSpPr/>
              <p:nvPr/>
            </p:nvSpPr>
            <p:spPr>
              <a:xfrm rot="10800000">
                <a:off x="390952" y="23849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63"/>
              <p:cNvSpPr/>
              <p:nvPr/>
            </p:nvSpPr>
            <p:spPr>
              <a:xfrm rot="10800000">
                <a:off x="390952" y="22325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63"/>
              <p:cNvSpPr/>
              <p:nvPr/>
            </p:nvSpPr>
            <p:spPr>
              <a:xfrm rot="10800000">
                <a:off x="390952" y="26897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63"/>
              <p:cNvSpPr/>
              <p:nvPr/>
            </p:nvSpPr>
            <p:spPr>
              <a:xfrm rot="10800000">
                <a:off x="390952" y="2842188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3" name="Google Shape;1793;p63"/>
          <p:cNvSpPr/>
          <p:nvPr/>
        </p:nvSpPr>
        <p:spPr>
          <a:xfrm rot="5400000">
            <a:off x="8384259" y="45928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8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64"/>
          <p:cNvSpPr/>
          <p:nvPr/>
        </p:nvSpPr>
        <p:spPr>
          <a:xfrm rot="-5400000">
            <a:off x="8384259" y="299662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64"/>
          <p:cNvSpPr/>
          <p:nvPr/>
        </p:nvSpPr>
        <p:spPr>
          <a:xfrm rot="10800000">
            <a:off x="666721" y="42648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64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8" name="Google Shape;1798;p64"/>
          <p:cNvSpPr/>
          <p:nvPr/>
        </p:nvSpPr>
        <p:spPr>
          <a:xfrm rot="-5400000">
            <a:off x="8872853" y="1260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64"/>
          <p:cNvSpPr/>
          <p:nvPr/>
        </p:nvSpPr>
        <p:spPr>
          <a:xfrm rot="-5400000">
            <a:off x="8872853" y="2784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0" name="Google Shape;1800;p64"/>
          <p:cNvGrpSpPr/>
          <p:nvPr/>
        </p:nvGrpSpPr>
        <p:grpSpPr>
          <a:xfrm>
            <a:off x="4167750" y="-116600"/>
            <a:ext cx="808500" cy="351300"/>
            <a:chOff x="4167750" y="287650"/>
            <a:chExt cx="808500" cy="351300"/>
          </a:xfrm>
        </p:grpSpPr>
        <p:sp>
          <p:nvSpPr>
            <p:cNvPr id="1801" name="Google Shape;1801;p64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4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4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4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4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4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4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4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4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64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4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64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64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64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64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64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9" name="Google Shape;1819;p64"/>
          <p:cNvGrpSpPr/>
          <p:nvPr/>
        </p:nvGrpSpPr>
        <p:grpSpPr>
          <a:xfrm>
            <a:off x="4167750" y="4908788"/>
            <a:ext cx="808500" cy="351300"/>
            <a:chOff x="4167750" y="287650"/>
            <a:chExt cx="808500" cy="351300"/>
          </a:xfrm>
        </p:grpSpPr>
        <p:sp>
          <p:nvSpPr>
            <p:cNvPr id="1820" name="Google Shape;1820;p64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4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4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64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64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4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64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64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64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64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64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64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64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64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64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64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64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64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8" name="Google Shape;1838;p64"/>
          <p:cNvGrpSpPr/>
          <p:nvPr/>
        </p:nvGrpSpPr>
        <p:grpSpPr>
          <a:xfrm rot="5400000">
            <a:off x="461363" y="516250"/>
            <a:ext cx="503700" cy="46500"/>
            <a:chOff x="177338" y="4504550"/>
            <a:chExt cx="503700" cy="46500"/>
          </a:xfrm>
        </p:grpSpPr>
        <p:sp>
          <p:nvSpPr>
            <p:cNvPr id="1839" name="Google Shape;1839;p64"/>
            <p:cNvSpPr/>
            <p:nvPr/>
          </p:nvSpPr>
          <p:spPr>
            <a:xfrm rot="5400000">
              <a:off x="482138" y="4504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4"/>
            <p:cNvSpPr/>
            <p:nvPr/>
          </p:nvSpPr>
          <p:spPr>
            <a:xfrm rot="5400000">
              <a:off x="329738" y="4504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64"/>
            <p:cNvSpPr/>
            <p:nvPr/>
          </p:nvSpPr>
          <p:spPr>
            <a:xfrm rot="5400000">
              <a:off x="177338" y="4504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64"/>
            <p:cNvSpPr/>
            <p:nvPr/>
          </p:nvSpPr>
          <p:spPr>
            <a:xfrm rot="5400000">
              <a:off x="634538" y="4504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3" name="Google Shape;1843;p64"/>
          <p:cNvGrpSpPr/>
          <p:nvPr/>
        </p:nvGrpSpPr>
        <p:grpSpPr>
          <a:xfrm rot="5400000">
            <a:off x="557344" y="2469929"/>
            <a:ext cx="46500" cy="656100"/>
            <a:chOff x="8552944" y="938354"/>
            <a:chExt cx="46500" cy="656100"/>
          </a:xfrm>
        </p:grpSpPr>
        <p:sp>
          <p:nvSpPr>
            <p:cNvPr id="1844" name="Google Shape;1844;p64"/>
            <p:cNvSpPr/>
            <p:nvPr/>
          </p:nvSpPr>
          <p:spPr>
            <a:xfrm>
              <a:off x="8552944" y="9383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64"/>
            <p:cNvSpPr/>
            <p:nvPr/>
          </p:nvSpPr>
          <p:spPr>
            <a:xfrm>
              <a:off x="8552944" y="10907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64"/>
            <p:cNvSpPr/>
            <p:nvPr/>
          </p:nvSpPr>
          <p:spPr>
            <a:xfrm>
              <a:off x="8552944" y="12431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4"/>
            <p:cNvSpPr/>
            <p:nvPr/>
          </p:nvSpPr>
          <p:spPr>
            <a:xfrm>
              <a:off x="8552944" y="13955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4"/>
            <p:cNvSpPr/>
            <p:nvPr/>
          </p:nvSpPr>
          <p:spPr>
            <a:xfrm>
              <a:off x="8552944" y="15479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8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65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1" name="Google Shape;1851;p65"/>
          <p:cNvSpPr/>
          <p:nvPr/>
        </p:nvSpPr>
        <p:spPr>
          <a:xfrm rot="-5400000">
            <a:off x="4526903" y="-14767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65"/>
          <p:cNvSpPr/>
          <p:nvPr/>
        </p:nvSpPr>
        <p:spPr>
          <a:xfrm rot="-5400000">
            <a:off x="4526903" y="4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65"/>
          <p:cNvSpPr/>
          <p:nvPr/>
        </p:nvSpPr>
        <p:spPr>
          <a:xfrm rot="-5400000">
            <a:off x="4526903" y="44642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65"/>
          <p:cNvSpPr/>
          <p:nvPr/>
        </p:nvSpPr>
        <p:spPr>
          <a:xfrm rot="-5400000">
            <a:off x="4526903" y="46166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5" name="Google Shape;1855;p65"/>
          <p:cNvGrpSpPr/>
          <p:nvPr/>
        </p:nvGrpSpPr>
        <p:grpSpPr>
          <a:xfrm>
            <a:off x="461369" y="4275954"/>
            <a:ext cx="503700" cy="656100"/>
            <a:chOff x="613769" y="4275954"/>
            <a:chExt cx="503700" cy="656100"/>
          </a:xfrm>
        </p:grpSpPr>
        <p:grpSp>
          <p:nvGrpSpPr>
            <p:cNvPr id="1856" name="Google Shape;1856;p65"/>
            <p:cNvGrpSpPr/>
            <p:nvPr/>
          </p:nvGrpSpPr>
          <p:grpSpPr>
            <a:xfrm>
              <a:off x="613769" y="4275954"/>
              <a:ext cx="198900" cy="656100"/>
              <a:chOff x="8830344" y="335354"/>
              <a:chExt cx="198900" cy="656100"/>
            </a:xfrm>
          </p:grpSpPr>
          <p:grpSp>
            <p:nvGrpSpPr>
              <p:cNvPr id="1857" name="Google Shape;1857;p65"/>
              <p:cNvGrpSpPr/>
              <p:nvPr/>
            </p:nvGrpSpPr>
            <p:grpSpPr>
              <a:xfrm>
                <a:off x="8830344" y="335354"/>
                <a:ext cx="46500" cy="656100"/>
                <a:chOff x="8552944" y="938354"/>
                <a:chExt cx="46500" cy="656100"/>
              </a:xfrm>
            </p:grpSpPr>
            <p:sp>
              <p:nvSpPr>
                <p:cNvPr id="1858" name="Google Shape;1858;p65"/>
                <p:cNvSpPr/>
                <p:nvPr/>
              </p:nvSpPr>
              <p:spPr>
                <a:xfrm>
                  <a:off x="8552944" y="9383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9" name="Google Shape;1859;p65"/>
                <p:cNvSpPr/>
                <p:nvPr/>
              </p:nvSpPr>
              <p:spPr>
                <a:xfrm>
                  <a:off x="8552944" y="10907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65"/>
                <p:cNvSpPr/>
                <p:nvPr/>
              </p:nvSpPr>
              <p:spPr>
                <a:xfrm>
                  <a:off x="8552944" y="12431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1" name="Google Shape;1861;p65"/>
                <p:cNvSpPr/>
                <p:nvPr/>
              </p:nvSpPr>
              <p:spPr>
                <a:xfrm>
                  <a:off x="8552944" y="13955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2" name="Google Shape;1862;p65"/>
                <p:cNvSpPr/>
                <p:nvPr/>
              </p:nvSpPr>
              <p:spPr>
                <a:xfrm>
                  <a:off x="8552944" y="15479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3" name="Google Shape;1863;p65"/>
              <p:cNvGrpSpPr/>
              <p:nvPr/>
            </p:nvGrpSpPr>
            <p:grpSpPr>
              <a:xfrm>
                <a:off x="8982744" y="335354"/>
                <a:ext cx="46500" cy="656100"/>
                <a:chOff x="8552944" y="938354"/>
                <a:chExt cx="46500" cy="656100"/>
              </a:xfrm>
            </p:grpSpPr>
            <p:sp>
              <p:nvSpPr>
                <p:cNvPr id="1864" name="Google Shape;1864;p65"/>
                <p:cNvSpPr/>
                <p:nvPr/>
              </p:nvSpPr>
              <p:spPr>
                <a:xfrm>
                  <a:off x="8552944" y="9383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5" name="Google Shape;1865;p65"/>
                <p:cNvSpPr/>
                <p:nvPr/>
              </p:nvSpPr>
              <p:spPr>
                <a:xfrm>
                  <a:off x="8552944" y="10907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6" name="Google Shape;1866;p65"/>
                <p:cNvSpPr/>
                <p:nvPr/>
              </p:nvSpPr>
              <p:spPr>
                <a:xfrm>
                  <a:off x="8552944" y="12431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65"/>
                <p:cNvSpPr/>
                <p:nvPr/>
              </p:nvSpPr>
              <p:spPr>
                <a:xfrm>
                  <a:off x="8552944" y="13955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65"/>
                <p:cNvSpPr/>
                <p:nvPr/>
              </p:nvSpPr>
              <p:spPr>
                <a:xfrm>
                  <a:off x="8552944" y="15479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69" name="Google Shape;1869;p65"/>
            <p:cNvGrpSpPr/>
            <p:nvPr/>
          </p:nvGrpSpPr>
          <p:grpSpPr>
            <a:xfrm>
              <a:off x="918569" y="4275954"/>
              <a:ext cx="198900" cy="656100"/>
              <a:chOff x="8830344" y="335354"/>
              <a:chExt cx="198900" cy="656100"/>
            </a:xfrm>
          </p:grpSpPr>
          <p:grpSp>
            <p:nvGrpSpPr>
              <p:cNvPr id="1870" name="Google Shape;1870;p65"/>
              <p:cNvGrpSpPr/>
              <p:nvPr/>
            </p:nvGrpSpPr>
            <p:grpSpPr>
              <a:xfrm>
                <a:off x="8830344" y="335354"/>
                <a:ext cx="46500" cy="656100"/>
                <a:chOff x="8552944" y="938354"/>
                <a:chExt cx="46500" cy="656100"/>
              </a:xfrm>
            </p:grpSpPr>
            <p:sp>
              <p:nvSpPr>
                <p:cNvPr id="1871" name="Google Shape;1871;p65"/>
                <p:cNvSpPr/>
                <p:nvPr/>
              </p:nvSpPr>
              <p:spPr>
                <a:xfrm>
                  <a:off x="8552944" y="9383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2" name="Google Shape;1872;p65"/>
                <p:cNvSpPr/>
                <p:nvPr/>
              </p:nvSpPr>
              <p:spPr>
                <a:xfrm>
                  <a:off x="8552944" y="10907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65"/>
                <p:cNvSpPr/>
                <p:nvPr/>
              </p:nvSpPr>
              <p:spPr>
                <a:xfrm>
                  <a:off x="8552944" y="12431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4" name="Google Shape;1874;p65"/>
                <p:cNvSpPr/>
                <p:nvPr/>
              </p:nvSpPr>
              <p:spPr>
                <a:xfrm>
                  <a:off x="8552944" y="13955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5" name="Google Shape;1875;p65"/>
                <p:cNvSpPr/>
                <p:nvPr/>
              </p:nvSpPr>
              <p:spPr>
                <a:xfrm>
                  <a:off x="8552944" y="15479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6" name="Google Shape;1876;p65"/>
              <p:cNvGrpSpPr/>
              <p:nvPr/>
            </p:nvGrpSpPr>
            <p:grpSpPr>
              <a:xfrm>
                <a:off x="8982744" y="335354"/>
                <a:ext cx="46500" cy="656100"/>
                <a:chOff x="8552944" y="938354"/>
                <a:chExt cx="46500" cy="656100"/>
              </a:xfrm>
            </p:grpSpPr>
            <p:sp>
              <p:nvSpPr>
                <p:cNvPr id="1877" name="Google Shape;1877;p65"/>
                <p:cNvSpPr/>
                <p:nvPr/>
              </p:nvSpPr>
              <p:spPr>
                <a:xfrm>
                  <a:off x="8552944" y="9383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65"/>
                <p:cNvSpPr/>
                <p:nvPr/>
              </p:nvSpPr>
              <p:spPr>
                <a:xfrm>
                  <a:off x="8552944" y="10907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9" name="Google Shape;1879;p65"/>
                <p:cNvSpPr/>
                <p:nvPr/>
              </p:nvSpPr>
              <p:spPr>
                <a:xfrm>
                  <a:off x="8552944" y="12431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0" name="Google Shape;1880;p65"/>
                <p:cNvSpPr/>
                <p:nvPr/>
              </p:nvSpPr>
              <p:spPr>
                <a:xfrm>
                  <a:off x="8552944" y="13955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65"/>
                <p:cNvSpPr/>
                <p:nvPr/>
              </p:nvSpPr>
              <p:spPr>
                <a:xfrm>
                  <a:off x="8552944" y="1547954"/>
                  <a:ext cx="46500" cy="46500"/>
                </a:xfrm>
                <a:prstGeom prst="ellipse">
                  <a:avLst/>
                </a:prstGeom>
                <a:solidFill>
                  <a:srgbClr val="FFFFFF">
                    <a:alpha val="20670"/>
                  </a:srgbClr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82" name="Google Shape;1882;p65"/>
          <p:cNvSpPr/>
          <p:nvPr/>
        </p:nvSpPr>
        <p:spPr>
          <a:xfrm>
            <a:off x="668128" y="116357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65"/>
          <p:cNvSpPr/>
          <p:nvPr/>
        </p:nvSpPr>
        <p:spPr>
          <a:xfrm>
            <a:off x="8385678" y="426670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4" name="Google Shape;1884;p65"/>
          <p:cNvGrpSpPr/>
          <p:nvPr/>
        </p:nvGrpSpPr>
        <p:grpSpPr>
          <a:xfrm>
            <a:off x="8665469" y="800429"/>
            <a:ext cx="198900" cy="198900"/>
            <a:chOff x="8255869" y="1256829"/>
            <a:chExt cx="198900" cy="198900"/>
          </a:xfrm>
        </p:grpSpPr>
        <p:sp>
          <p:nvSpPr>
            <p:cNvPr id="1885" name="Google Shape;1885;p65"/>
            <p:cNvSpPr/>
            <p:nvPr/>
          </p:nvSpPr>
          <p:spPr>
            <a:xfrm>
              <a:off x="8255869" y="12568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5"/>
            <p:cNvSpPr/>
            <p:nvPr/>
          </p:nvSpPr>
          <p:spPr>
            <a:xfrm>
              <a:off x="8255869" y="14092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5"/>
            <p:cNvSpPr/>
            <p:nvPr/>
          </p:nvSpPr>
          <p:spPr>
            <a:xfrm>
              <a:off x="8408269" y="12568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5"/>
            <p:cNvSpPr/>
            <p:nvPr/>
          </p:nvSpPr>
          <p:spPr>
            <a:xfrm>
              <a:off x="8408269" y="14092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CUSTOM_8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66"/>
          <p:cNvSpPr/>
          <p:nvPr/>
        </p:nvSpPr>
        <p:spPr>
          <a:xfrm>
            <a:off x="8715909" y="53949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66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92" name="Google Shape;1892;p66"/>
          <p:cNvGrpSpPr/>
          <p:nvPr/>
        </p:nvGrpSpPr>
        <p:grpSpPr>
          <a:xfrm>
            <a:off x="4167750" y="-116600"/>
            <a:ext cx="808500" cy="351300"/>
            <a:chOff x="4167750" y="287650"/>
            <a:chExt cx="808500" cy="351300"/>
          </a:xfrm>
        </p:grpSpPr>
        <p:sp>
          <p:nvSpPr>
            <p:cNvPr id="1893" name="Google Shape;1893;p66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6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6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6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6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6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6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6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6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6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6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66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6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6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6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6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6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6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1" name="Google Shape;1911;p66"/>
          <p:cNvGrpSpPr/>
          <p:nvPr/>
        </p:nvGrpSpPr>
        <p:grpSpPr>
          <a:xfrm>
            <a:off x="4167750" y="4908788"/>
            <a:ext cx="808500" cy="351300"/>
            <a:chOff x="4167750" y="287650"/>
            <a:chExt cx="808500" cy="351300"/>
          </a:xfrm>
        </p:grpSpPr>
        <p:sp>
          <p:nvSpPr>
            <p:cNvPr id="1912" name="Google Shape;1912;p66"/>
            <p:cNvSpPr/>
            <p:nvPr/>
          </p:nvSpPr>
          <p:spPr>
            <a:xfrm>
              <a:off x="4167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6"/>
            <p:cNvSpPr/>
            <p:nvPr/>
          </p:nvSpPr>
          <p:spPr>
            <a:xfrm>
              <a:off x="43201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6"/>
            <p:cNvSpPr/>
            <p:nvPr/>
          </p:nvSpPr>
          <p:spPr>
            <a:xfrm>
              <a:off x="44725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6"/>
            <p:cNvSpPr/>
            <p:nvPr/>
          </p:nvSpPr>
          <p:spPr>
            <a:xfrm>
              <a:off x="46249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6"/>
            <p:cNvSpPr/>
            <p:nvPr/>
          </p:nvSpPr>
          <p:spPr>
            <a:xfrm>
              <a:off x="4167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6"/>
            <p:cNvSpPr/>
            <p:nvPr/>
          </p:nvSpPr>
          <p:spPr>
            <a:xfrm>
              <a:off x="43201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6"/>
            <p:cNvSpPr/>
            <p:nvPr/>
          </p:nvSpPr>
          <p:spPr>
            <a:xfrm>
              <a:off x="44725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6"/>
            <p:cNvSpPr/>
            <p:nvPr/>
          </p:nvSpPr>
          <p:spPr>
            <a:xfrm>
              <a:off x="46249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6"/>
            <p:cNvSpPr/>
            <p:nvPr/>
          </p:nvSpPr>
          <p:spPr>
            <a:xfrm>
              <a:off x="4167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6"/>
            <p:cNvSpPr/>
            <p:nvPr/>
          </p:nvSpPr>
          <p:spPr>
            <a:xfrm>
              <a:off x="43201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6"/>
            <p:cNvSpPr/>
            <p:nvPr/>
          </p:nvSpPr>
          <p:spPr>
            <a:xfrm>
              <a:off x="44725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6"/>
            <p:cNvSpPr/>
            <p:nvPr/>
          </p:nvSpPr>
          <p:spPr>
            <a:xfrm>
              <a:off x="46249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6"/>
            <p:cNvSpPr/>
            <p:nvPr/>
          </p:nvSpPr>
          <p:spPr>
            <a:xfrm>
              <a:off x="47773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6"/>
            <p:cNvSpPr/>
            <p:nvPr/>
          </p:nvSpPr>
          <p:spPr>
            <a:xfrm>
              <a:off x="47773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6"/>
            <p:cNvSpPr/>
            <p:nvPr/>
          </p:nvSpPr>
          <p:spPr>
            <a:xfrm>
              <a:off x="47773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6"/>
            <p:cNvSpPr/>
            <p:nvPr/>
          </p:nvSpPr>
          <p:spPr>
            <a:xfrm>
              <a:off x="4929750" y="2876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6"/>
            <p:cNvSpPr/>
            <p:nvPr/>
          </p:nvSpPr>
          <p:spPr>
            <a:xfrm>
              <a:off x="4929750" y="4400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6"/>
            <p:cNvSpPr/>
            <p:nvPr/>
          </p:nvSpPr>
          <p:spPr>
            <a:xfrm>
              <a:off x="4929750" y="5924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0" name="Google Shape;1930;p66"/>
          <p:cNvGrpSpPr/>
          <p:nvPr/>
        </p:nvGrpSpPr>
        <p:grpSpPr>
          <a:xfrm>
            <a:off x="227894" y="4275954"/>
            <a:ext cx="46500" cy="656100"/>
            <a:chOff x="8552944" y="938354"/>
            <a:chExt cx="46500" cy="656100"/>
          </a:xfrm>
        </p:grpSpPr>
        <p:sp>
          <p:nvSpPr>
            <p:cNvPr id="1931" name="Google Shape;1931;p66"/>
            <p:cNvSpPr/>
            <p:nvPr/>
          </p:nvSpPr>
          <p:spPr>
            <a:xfrm>
              <a:off x="8552944" y="9383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6"/>
            <p:cNvSpPr/>
            <p:nvPr/>
          </p:nvSpPr>
          <p:spPr>
            <a:xfrm>
              <a:off x="8552944" y="10907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6"/>
            <p:cNvSpPr/>
            <p:nvPr/>
          </p:nvSpPr>
          <p:spPr>
            <a:xfrm>
              <a:off x="8552944" y="12431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6"/>
            <p:cNvSpPr/>
            <p:nvPr/>
          </p:nvSpPr>
          <p:spPr>
            <a:xfrm>
              <a:off x="8552944" y="13955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6"/>
            <p:cNvSpPr/>
            <p:nvPr/>
          </p:nvSpPr>
          <p:spPr>
            <a:xfrm>
              <a:off x="8552944" y="15479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6" name="Google Shape;1936;p66"/>
          <p:cNvGrpSpPr/>
          <p:nvPr/>
        </p:nvGrpSpPr>
        <p:grpSpPr>
          <a:xfrm>
            <a:off x="380294" y="4275954"/>
            <a:ext cx="46500" cy="656100"/>
            <a:chOff x="8552944" y="938354"/>
            <a:chExt cx="46500" cy="656100"/>
          </a:xfrm>
        </p:grpSpPr>
        <p:sp>
          <p:nvSpPr>
            <p:cNvPr id="1937" name="Google Shape;1937;p66"/>
            <p:cNvSpPr/>
            <p:nvPr/>
          </p:nvSpPr>
          <p:spPr>
            <a:xfrm>
              <a:off x="8552944" y="9383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6"/>
            <p:cNvSpPr/>
            <p:nvPr/>
          </p:nvSpPr>
          <p:spPr>
            <a:xfrm>
              <a:off x="8552944" y="10907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6"/>
            <p:cNvSpPr/>
            <p:nvPr/>
          </p:nvSpPr>
          <p:spPr>
            <a:xfrm>
              <a:off x="8552944" y="12431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6"/>
            <p:cNvSpPr/>
            <p:nvPr/>
          </p:nvSpPr>
          <p:spPr>
            <a:xfrm>
              <a:off x="8552944" y="13955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6"/>
            <p:cNvSpPr/>
            <p:nvPr/>
          </p:nvSpPr>
          <p:spPr>
            <a:xfrm>
              <a:off x="8552944" y="15479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2" name="Google Shape;1942;p66"/>
          <p:cNvSpPr/>
          <p:nvPr/>
        </p:nvSpPr>
        <p:spPr>
          <a:xfrm rot="5400000">
            <a:off x="666709" y="45672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66"/>
          <p:cNvSpPr/>
          <p:nvPr/>
        </p:nvSpPr>
        <p:spPr>
          <a:xfrm rot="5400000">
            <a:off x="666709" y="60912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66"/>
          <p:cNvSpPr/>
          <p:nvPr/>
        </p:nvSpPr>
        <p:spPr>
          <a:xfrm>
            <a:off x="8384221" y="42648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USTOM_8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67"/>
          <p:cNvSpPr txBox="1"/>
          <p:nvPr>
            <p:ph type="title"/>
          </p:nvPr>
        </p:nvSpPr>
        <p:spPr>
          <a:xfrm>
            <a:off x="2699850" y="1714138"/>
            <a:ext cx="37443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47" name="Google Shape;1947;p67"/>
          <p:cNvSpPr/>
          <p:nvPr/>
        </p:nvSpPr>
        <p:spPr>
          <a:xfrm rot="-5400000">
            <a:off x="4526903" y="-14767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67"/>
          <p:cNvSpPr/>
          <p:nvPr/>
        </p:nvSpPr>
        <p:spPr>
          <a:xfrm rot="-5400000">
            <a:off x="4526903" y="47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67"/>
          <p:cNvSpPr/>
          <p:nvPr/>
        </p:nvSpPr>
        <p:spPr>
          <a:xfrm rot="-5400000">
            <a:off x="4526903" y="44642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67"/>
          <p:cNvSpPr/>
          <p:nvPr/>
        </p:nvSpPr>
        <p:spPr>
          <a:xfrm rot="-5400000">
            <a:off x="4526903" y="461662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1" name="Google Shape;1951;p67"/>
          <p:cNvGrpSpPr/>
          <p:nvPr/>
        </p:nvGrpSpPr>
        <p:grpSpPr>
          <a:xfrm rot="-5400000">
            <a:off x="689969" y="4275954"/>
            <a:ext cx="46500" cy="656100"/>
            <a:chOff x="8552944" y="938354"/>
            <a:chExt cx="46500" cy="656100"/>
          </a:xfrm>
        </p:grpSpPr>
        <p:sp>
          <p:nvSpPr>
            <p:cNvPr id="1952" name="Google Shape;1952;p67"/>
            <p:cNvSpPr/>
            <p:nvPr/>
          </p:nvSpPr>
          <p:spPr>
            <a:xfrm>
              <a:off x="8552944" y="9383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7"/>
            <p:cNvSpPr/>
            <p:nvPr/>
          </p:nvSpPr>
          <p:spPr>
            <a:xfrm>
              <a:off x="8552944" y="10907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7"/>
            <p:cNvSpPr/>
            <p:nvPr/>
          </p:nvSpPr>
          <p:spPr>
            <a:xfrm>
              <a:off x="8552944" y="12431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7"/>
            <p:cNvSpPr/>
            <p:nvPr/>
          </p:nvSpPr>
          <p:spPr>
            <a:xfrm>
              <a:off x="8552944" y="13955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7"/>
            <p:cNvSpPr/>
            <p:nvPr/>
          </p:nvSpPr>
          <p:spPr>
            <a:xfrm>
              <a:off x="8552944" y="1547954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7" name="Google Shape;1957;p67"/>
          <p:cNvSpPr/>
          <p:nvPr/>
        </p:nvSpPr>
        <p:spPr>
          <a:xfrm>
            <a:off x="8731878" y="-377666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67"/>
          <p:cNvSpPr/>
          <p:nvPr/>
        </p:nvSpPr>
        <p:spPr>
          <a:xfrm rot="-5400000">
            <a:off x="8974528" y="287265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9" name="Google Shape;1959;p67"/>
          <p:cNvGrpSpPr/>
          <p:nvPr/>
        </p:nvGrpSpPr>
        <p:grpSpPr>
          <a:xfrm>
            <a:off x="262469" y="884554"/>
            <a:ext cx="198900" cy="198900"/>
            <a:chOff x="8255869" y="1256829"/>
            <a:chExt cx="198900" cy="198900"/>
          </a:xfrm>
        </p:grpSpPr>
        <p:sp>
          <p:nvSpPr>
            <p:cNvPr id="1960" name="Google Shape;1960;p67"/>
            <p:cNvSpPr/>
            <p:nvPr/>
          </p:nvSpPr>
          <p:spPr>
            <a:xfrm>
              <a:off x="8255869" y="12568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7"/>
            <p:cNvSpPr/>
            <p:nvPr/>
          </p:nvSpPr>
          <p:spPr>
            <a:xfrm>
              <a:off x="8255869" y="14092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7"/>
            <p:cNvSpPr/>
            <p:nvPr/>
          </p:nvSpPr>
          <p:spPr>
            <a:xfrm>
              <a:off x="8408269" y="12568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7"/>
            <p:cNvSpPr/>
            <p:nvPr/>
          </p:nvSpPr>
          <p:spPr>
            <a:xfrm>
              <a:off x="8408269" y="14092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4" name="Google Shape;1964;p67"/>
          <p:cNvGrpSpPr/>
          <p:nvPr/>
        </p:nvGrpSpPr>
        <p:grpSpPr>
          <a:xfrm>
            <a:off x="262469" y="1189354"/>
            <a:ext cx="198900" cy="198900"/>
            <a:chOff x="8255869" y="1256829"/>
            <a:chExt cx="198900" cy="198900"/>
          </a:xfrm>
        </p:grpSpPr>
        <p:sp>
          <p:nvSpPr>
            <p:cNvPr id="1965" name="Google Shape;1965;p67"/>
            <p:cNvSpPr/>
            <p:nvPr/>
          </p:nvSpPr>
          <p:spPr>
            <a:xfrm>
              <a:off x="8255869" y="12568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7"/>
            <p:cNvSpPr/>
            <p:nvPr/>
          </p:nvSpPr>
          <p:spPr>
            <a:xfrm>
              <a:off x="8255869" y="14092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7"/>
            <p:cNvSpPr/>
            <p:nvPr/>
          </p:nvSpPr>
          <p:spPr>
            <a:xfrm>
              <a:off x="8408269" y="12568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7"/>
            <p:cNvSpPr/>
            <p:nvPr/>
          </p:nvSpPr>
          <p:spPr>
            <a:xfrm>
              <a:off x="8408269" y="1409229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9" name="Google Shape;1969;p67"/>
          <p:cNvSpPr/>
          <p:nvPr/>
        </p:nvSpPr>
        <p:spPr>
          <a:xfrm rot="-5400000">
            <a:off x="8974528" y="3025059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68"/>
          <p:cNvSpPr/>
          <p:nvPr/>
        </p:nvSpPr>
        <p:spPr>
          <a:xfrm rot="-5400000">
            <a:off x="327557" y="2003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2" name="Google Shape;1972;p68"/>
          <p:cNvGrpSpPr/>
          <p:nvPr/>
        </p:nvGrpSpPr>
        <p:grpSpPr>
          <a:xfrm>
            <a:off x="198413" y="4264853"/>
            <a:ext cx="351300" cy="351300"/>
            <a:chOff x="537550" y="2668103"/>
            <a:chExt cx="351300" cy="351300"/>
          </a:xfrm>
        </p:grpSpPr>
        <p:sp>
          <p:nvSpPr>
            <p:cNvPr id="1973" name="Google Shape;1973;p68"/>
            <p:cNvSpPr/>
            <p:nvPr/>
          </p:nvSpPr>
          <p:spPr>
            <a:xfrm rot="5400000">
              <a:off x="842350" y="28205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8"/>
            <p:cNvSpPr/>
            <p:nvPr/>
          </p:nvSpPr>
          <p:spPr>
            <a:xfrm rot="5400000">
              <a:off x="689950" y="28205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8"/>
            <p:cNvSpPr/>
            <p:nvPr/>
          </p:nvSpPr>
          <p:spPr>
            <a:xfrm rot="5400000">
              <a:off x="537550" y="28205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8"/>
            <p:cNvSpPr/>
            <p:nvPr/>
          </p:nvSpPr>
          <p:spPr>
            <a:xfrm rot="5400000">
              <a:off x="842350" y="2668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8"/>
            <p:cNvSpPr/>
            <p:nvPr/>
          </p:nvSpPr>
          <p:spPr>
            <a:xfrm rot="5400000">
              <a:off x="689950" y="2668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8"/>
            <p:cNvSpPr/>
            <p:nvPr/>
          </p:nvSpPr>
          <p:spPr>
            <a:xfrm rot="5400000">
              <a:off x="537550" y="26681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8"/>
            <p:cNvSpPr/>
            <p:nvPr/>
          </p:nvSpPr>
          <p:spPr>
            <a:xfrm rot="5400000">
              <a:off x="842350" y="29729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8"/>
            <p:cNvSpPr/>
            <p:nvPr/>
          </p:nvSpPr>
          <p:spPr>
            <a:xfrm rot="5400000">
              <a:off x="689950" y="29729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8"/>
            <p:cNvSpPr/>
            <p:nvPr/>
          </p:nvSpPr>
          <p:spPr>
            <a:xfrm rot="5400000">
              <a:off x="537550" y="297290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2" name="Google Shape;1982;p68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983" name="Google Shape;1983;p68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84" name="Google Shape;1984;p68"/>
          <p:cNvSpPr txBox="1"/>
          <p:nvPr>
            <p:ph idx="2" type="title"/>
          </p:nvPr>
        </p:nvSpPr>
        <p:spPr>
          <a:xfrm>
            <a:off x="3226200" y="2959823"/>
            <a:ext cx="26916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5" name="Google Shape;1985;p68"/>
          <p:cNvSpPr txBox="1"/>
          <p:nvPr>
            <p:ph idx="1" type="subTitle"/>
          </p:nvPr>
        </p:nvSpPr>
        <p:spPr>
          <a:xfrm>
            <a:off x="2437175" y="1930992"/>
            <a:ext cx="4098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69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6614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988" name="Google Shape;1988;p69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89" name="Google Shape;1989;p69"/>
          <p:cNvSpPr txBox="1"/>
          <p:nvPr>
            <p:ph idx="2" type="title"/>
          </p:nvPr>
        </p:nvSpPr>
        <p:spPr>
          <a:xfrm>
            <a:off x="1760780" y="1548325"/>
            <a:ext cx="23025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0" name="Google Shape;1990;p69"/>
          <p:cNvSpPr txBox="1"/>
          <p:nvPr>
            <p:ph idx="3" type="title"/>
          </p:nvPr>
        </p:nvSpPr>
        <p:spPr>
          <a:xfrm>
            <a:off x="5080701" y="1548325"/>
            <a:ext cx="23025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1" name="Google Shape;1991;p69"/>
          <p:cNvSpPr txBox="1"/>
          <p:nvPr>
            <p:ph idx="1" type="subTitle"/>
          </p:nvPr>
        </p:nvSpPr>
        <p:spPr>
          <a:xfrm>
            <a:off x="1981727" y="2128178"/>
            <a:ext cx="1860600" cy="4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2" name="Google Shape;1992;p69"/>
          <p:cNvSpPr txBox="1"/>
          <p:nvPr>
            <p:ph idx="4" type="subTitle"/>
          </p:nvPr>
        </p:nvSpPr>
        <p:spPr>
          <a:xfrm>
            <a:off x="5301648" y="2128178"/>
            <a:ext cx="1860600" cy="4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93" name="Google Shape;1993;p69"/>
          <p:cNvGrpSpPr/>
          <p:nvPr/>
        </p:nvGrpSpPr>
        <p:grpSpPr>
          <a:xfrm>
            <a:off x="278750" y="4492750"/>
            <a:ext cx="503700" cy="503700"/>
            <a:chOff x="278750" y="4492750"/>
            <a:chExt cx="503700" cy="503700"/>
          </a:xfrm>
        </p:grpSpPr>
        <p:sp>
          <p:nvSpPr>
            <p:cNvPr id="1994" name="Google Shape;1994;p69"/>
            <p:cNvSpPr/>
            <p:nvPr/>
          </p:nvSpPr>
          <p:spPr>
            <a:xfrm>
              <a:off x="2787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9"/>
            <p:cNvSpPr/>
            <p:nvPr/>
          </p:nvSpPr>
          <p:spPr>
            <a:xfrm>
              <a:off x="4311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9"/>
            <p:cNvSpPr/>
            <p:nvPr/>
          </p:nvSpPr>
          <p:spPr>
            <a:xfrm>
              <a:off x="5835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9"/>
            <p:cNvSpPr/>
            <p:nvPr/>
          </p:nvSpPr>
          <p:spPr>
            <a:xfrm>
              <a:off x="735950" y="44927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9"/>
            <p:cNvSpPr/>
            <p:nvPr/>
          </p:nvSpPr>
          <p:spPr>
            <a:xfrm>
              <a:off x="2787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9"/>
            <p:cNvSpPr/>
            <p:nvPr/>
          </p:nvSpPr>
          <p:spPr>
            <a:xfrm>
              <a:off x="4311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9"/>
            <p:cNvSpPr/>
            <p:nvPr/>
          </p:nvSpPr>
          <p:spPr>
            <a:xfrm>
              <a:off x="5835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9"/>
            <p:cNvSpPr/>
            <p:nvPr/>
          </p:nvSpPr>
          <p:spPr>
            <a:xfrm>
              <a:off x="735950" y="46451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9"/>
            <p:cNvSpPr/>
            <p:nvPr/>
          </p:nvSpPr>
          <p:spPr>
            <a:xfrm>
              <a:off x="2787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9"/>
            <p:cNvSpPr/>
            <p:nvPr/>
          </p:nvSpPr>
          <p:spPr>
            <a:xfrm>
              <a:off x="4311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9"/>
            <p:cNvSpPr/>
            <p:nvPr/>
          </p:nvSpPr>
          <p:spPr>
            <a:xfrm>
              <a:off x="5835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9"/>
            <p:cNvSpPr/>
            <p:nvPr/>
          </p:nvSpPr>
          <p:spPr>
            <a:xfrm>
              <a:off x="735950" y="47975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9"/>
            <p:cNvSpPr/>
            <p:nvPr/>
          </p:nvSpPr>
          <p:spPr>
            <a:xfrm>
              <a:off x="2787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9"/>
            <p:cNvSpPr/>
            <p:nvPr/>
          </p:nvSpPr>
          <p:spPr>
            <a:xfrm>
              <a:off x="4311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9"/>
            <p:cNvSpPr/>
            <p:nvPr/>
          </p:nvSpPr>
          <p:spPr>
            <a:xfrm>
              <a:off x="5835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9"/>
            <p:cNvSpPr/>
            <p:nvPr/>
          </p:nvSpPr>
          <p:spPr>
            <a:xfrm>
              <a:off x="735950" y="4949950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0" name="Google Shape;2010;p69"/>
          <p:cNvSpPr/>
          <p:nvPr/>
        </p:nvSpPr>
        <p:spPr>
          <a:xfrm rot="-5400000">
            <a:off x="4526903" y="4551871"/>
            <a:ext cx="90197" cy="674570"/>
          </a:xfrm>
          <a:custGeom>
            <a:rect b="b" l="l" r="r" t="t"/>
            <a:pathLst>
              <a:path extrusionOk="0" fill="none" h="199282" w="26646">
                <a:moveTo>
                  <a:pt x="13323" y="199282"/>
                </a:moveTo>
                <a:cubicBezTo>
                  <a:pt x="25813" y="198449"/>
                  <a:pt x="25813" y="180131"/>
                  <a:pt x="13323" y="179298"/>
                </a:cubicBezTo>
                <a:cubicBezTo>
                  <a:pt x="0" y="179298"/>
                  <a:pt x="0" y="159314"/>
                  <a:pt x="13323" y="159314"/>
                </a:cubicBezTo>
                <a:cubicBezTo>
                  <a:pt x="25813" y="158759"/>
                  <a:pt x="25813" y="140163"/>
                  <a:pt x="13323" y="139608"/>
                </a:cubicBezTo>
                <a:cubicBezTo>
                  <a:pt x="833" y="138776"/>
                  <a:pt x="833" y="120180"/>
                  <a:pt x="13323" y="119625"/>
                </a:cubicBezTo>
                <a:cubicBezTo>
                  <a:pt x="26645" y="119625"/>
                  <a:pt x="26645" y="99641"/>
                  <a:pt x="13323" y="99641"/>
                </a:cubicBezTo>
                <a:cubicBezTo>
                  <a:pt x="833" y="98809"/>
                  <a:pt x="833" y="80490"/>
                  <a:pt x="13323" y="79658"/>
                </a:cubicBezTo>
                <a:cubicBezTo>
                  <a:pt x="25813" y="78825"/>
                  <a:pt x="25813" y="60507"/>
                  <a:pt x="13323" y="59674"/>
                </a:cubicBezTo>
                <a:cubicBezTo>
                  <a:pt x="833" y="58841"/>
                  <a:pt x="833" y="40523"/>
                  <a:pt x="13323" y="39690"/>
                </a:cubicBezTo>
                <a:cubicBezTo>
                  <a:pt x="26645" y="39690"/>
                  <a:pt x="26645" y="19707"/>
                  <a:pt x="13323" y="19707"/>
                </a:cubicBezTo>
                <a:cubicBezTo>
                  <a:pt x="833" y="19152"/>
                  <a:pt x="833" y="556"/>
                  <a:pt x="13323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69"/>
          <p:cNvSpPr txBox="1"/>
          <p:nvPr>
            <p:ph idx="5" type="title"/>
          </p:nvPr>
        </p:nvSpPr>
        <p:spPr>
          <a:xfrm>
            <a:off x="1760780" y="3159638"/>
            <a:ext cx="23025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12" name="Google Shape;2012;p69"/>
          <p:cNvSpPr txBox="1"/>
          <p:nvPr>
            <p:ph idx="6" type="title"/>
          </p:nvPr>
        </p:nvSpPr>
        <p:spPr>
          <a:xfrm>
            <a:off x="5080701" y="3159638"/>
            <a:ext cx="23025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13" name="Google Shape;2013;p69"/>
          <p:cNvSpPr txBox="1"/>
          <p:nvPr>
            <p:ph idx="7" type="subTitle"/>
          </p:nvPr>
        </p:nvSpPr>
        <p:spPr>
          <a:xfrm>
            <a:off x="1981727" y="3738300"/>
            <a:ext cx="1860600" cy="4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4" name="Google Shape;2014;p69"/>
          <p:cNvSpPr txBox="1"/>
          <p:nvPr>
            <p:ph idx="8" type="subTitle"/>
          </p:nvPr>
        </p:nvSpPr>
        <p:spPr>
          <a:xfrm>
            <a:off x="5301648" y="3738300"/>
            <a:ext cx="1860600" cy="4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70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6614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17" name="Google Shape;2017;p70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18" name="Google Shape;2018;p70"/>
          <p:cNvSpPr txBox="1"/>
          <p:nvPr>
            <p:ph idx="1" type="subTitle"/>
          </p:nvPr>
        </p:nvSpPr>
        <p:spPr>
          <a:xfrm>
            <a:off x="4843900" y="1417768"/>
            <a:ext cx="30096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9" name="Google Shape;2019;p70"/>
          <p:cNvSpPr/>
          <p:nvPr/>
        </p:nvSpPr>
        <p:spPr>
          <a:xfrm>
            <a:off x="537575" y="44283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70"/>
          <p:cNvSpPr/>
          <p:nvPr/>
        </p:nvSpPr>
        <p:spPr>
          <a:xfrm>
            <a:off x="689975" y="44283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70"/>
          <p:cNvSpPr/>
          <p:nvPr/>
        </p:nvSpPr>
        <p:spPr>
          <a:xfrm>
            <a:off x="537575" y="45807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70"/>
          <p:cNvSpPr/>
          <p:nvPr/>
        </p:nvSpPr>
        <p:spPr>
          <a:xfrm>
            <a:off x="689975" y="45807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70"/>
          <p:cNvSpPr/>
          <p:nvPr/>
        </p:nvSpPr>
        <p:spPr>
          <a:xfrm>
            <a:off x="537575" y="47331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70"/>
          <p:cNvSpPr/>
          <p:nvPr/>
        </p:nvSpPr>
        <p:spPr>
          <a:xfrm>
            <a:off x="689975" y="47331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70"/>
          <p:cNvSpPr/>
          <p:nvPr/>
        </p:nvSpPr>
        <p:spPr>
          <a:xfrm rot="5400000">
            <a:off x="666709" y="-12194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70"/>
          <p:cNvSpPr txBox="1"/>
          <p:nvPr>
            <p:ph idx="2" type="subTitle"/>
          </p:nvPr>
        </p:nvSpPr>
        <p:spPr>
          <a:xfrm>
            <a:off x="4843900" y="2488900"/>
            <a:ext cx="30096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7" name="Google Shape;2027;p70"/>
          <p:cNvSpPr txBox="1"/>
          <p:nvPr>
            <p:ph idx="3" type="subTitle"/>
          </p:nvPr>
        </p:nvSpPr>
        <p:spPr>
          <a:xfrm>
            <a:off x="4843900" y="3546730"/>
            <a:ext cx="30096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8" name="Google Shape;2028;p70"/>
          <p:cNvSpPr/>
          <p:nvPr/>
        </p:nvSpPr>
        <p:spPr>
          <a:xfrm rot="5400000">
            <a:off x="666709" y="3045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70"/>
          <p:cNvSpPr/>
          <p:nvPr/>
        </p:nvSpPr>
        <p:spPr>
          <a:xfrm>
            <a:off x="842375" y="44283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70"/>
          <p:cNvSpPr/>
          <p:nvPr/>
        </p:nvSpPr>
        <p:spPr>
          <a:xfrm>
            <a:off x="842375" y="45807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70"/>
          <p:cNvSpPr/>
          <p:nvPr/>
        </p:nvSpPr>
        <p:spPr>
          <a:xfrm>
            <a:off x="842375" y="47331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70"/>
          <p:cNvSpPr/>
          <p:nvPr/>
        </p:nvSpPr>
        <p:spPr>
          <a:xfrm>
            <a:off x="8255075" y="3638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70"/>
          <p:cNvSpPr/>
          <p:nvPr/>
        </p:nvSpPr>
        <p:spPr>
          <a:xfrm>
            <a:off x="8407475" y="3638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70"/>
          <p:cNvSpPr/>
          <p:nvPr/>
        </p:nvSpPr>
        <p:spPr>
          <a:xfrm>
            <a:off x="8255075" y="5162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70"/>
          <p:cNvSpPr/>
          <p:nvPr/>
        </p:nvSpPr>
        <p:spPr>
          <a:xfrm>
            <a:off x="8407475" y="5162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70"/>
          <p:cNvSpPr/>
          <p:nvPr/>
        </p:nvSpPr>
        <p:spPr>
          <a:xfrm>
            <a:off x="8255075" y="6686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70"/>
          <p:cNvSpPr/>
          <p:nvPr/>
        </p:nvSpPr>
        <p:spPr>
          <a:xfrm>
            <a:off x="8407475" y="6686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70"/>
          <p:cNvSpPr/>
          <p:nvPr/>
        </p:nvSpPr>
        <p:spPr>
          <a:xfrm>
            <a:off x="8559875" y="3638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70"/>
          <p:cNvSpPr/>
          <p:nvPr/>
        </p:nvSpPr>
        <p:spPr>
          <a:xfrm>
            <a:off x="8559875" y="5162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70"/>
          <p:cNvSpPr/>
          <p:nvPr/>
        </p:nvSpPr>
        <p:spPr>
          <a:xfrm>
            <a:off x="8559875" y="668650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70"/>
          <p:cNvSpPr/>
          <p:nvPr/>
        </p:nvSpPr>
        <p:spPr>
          <a:xfrm rot="10800000">
            <a:off x="8384221" y="426484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70"/>
          <p:cNvSpPr/>
          <p:nvPr/>
        </p:nvSpPr>
        <p:spPr>
          <a:xfrm rot="10800000">
            <a:off x="8826046" y="164349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70"/>
          <p:cNvSpPr/>
          <p:nvPr/>
        </p:nvSpPr>
        <p:spPr>
          <a:xfrm rot="5400000">
            <a:off x="29184" y="12578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6">
  <p:cSld name="CUSTOM_1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71"/>
          <p:cNvSpPr txBox="1"/>
          <p:nvPr>
            <p:ph idx="1" type="subTitle"/>
          </p:nvPr>
        </p:nvSpPr>
        <p:spPr>
          <a:xfrm>
            <a:off x="2740025" y="1891747"/>
            <a:ext cx="36639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46" name="Google Shape;2046;p71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47" name="Google Shape;2047;p71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48" name="Google Shape;2048;p71"/>
          <p:cNvSpPr/>
          <p:nvPr/>
        </p:nvSpPr>
        <p:spPr>
          <a:xfrm rot="5400000">
            <a:off x="666707" y="42648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71"/>
          <p:cNvSpPr/>
          <p:nvPr/>
        </p:nvSpPr>
        <p:spPr>
          <a:xfrm rot="5400000">
            <a:off x="9204334" y="-16026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71"/>
          <p:cNvSpPr/>
          <p:nvPr/>
        </p:nvSpPr>
        <p:spPr>
          <a:xfrm rot="5400000">
            <a:off x="666707" y="-6726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1" name="Google Shape;2051;p71"/>
          <p:cNvGrpSpPr/>
          <p:nvPr/>
        </p:nvGrpSpPr>
        <p:grpSpPr>
          <a:xfrm>
            <a:off x="461384" y="2319900"/>
            <a:ext cx="503700" cy="503700"/>
            <a:chOff x="238435" y="4352125"/>
            <a:chExt cx="503700" cy="503700"/>
          </a:xfrm>
        </p:grpSpPr>
        <p:grpSp>
          <p:nvGrpSpPr>
            <p:cNvPr id="2052" name="Google Shape;2052;p71"/>
            <p:cNvGrpSpPr/>
            <p:nvPr/>
          </p:nvGrpSpPr>
          <p:grpSpPr>
            <a:xfrm rot="-5400000">
              <a:off x="86035" y="4504525"/>
              <a:ext cx="503700" cy="198900"/>
              <a:chOff x="8178925" y="88425"/>
              <a:chExt cx="503700" cy="198900"/>
            </a:xfrm>
          </p:grpSpPr>
          <p:sp>
            <p:nvSpPr>
              <p:cNvPr id="2053" name="Google Shape;2053;p71"/>
              <p:cNvSpPr/>
              <p:nvPr/>
            </p:nvSpPr>
            <p:spPr>
              <a:xfrm rot="-5400000">
                <a:off x="81789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71"/>
              <p:cNvSpPr/>
              <p:nvPr/>
            </p:nvSpPr>
            <p:spPr>
              <a:xfrm rot="-5400000">
                <a:off x="83313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71"/>
              <p:cNvSpPr/>
              <p:nvPr/>
            </p:nvSpPr>
            <p:spPr>
              <a:xfrm rot="-5400000">
                <a:off x="81789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71"/>
              <p:cNvSpPr/>
              <p:nvPr/>
            </p:nvSpPr>
            <p:spPr>
              <a:xfrm rot="-5400000">
                <a:off x="83313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71"/>
              <p:cNvSpPr/>
              <p:nvPr/>
            </p:nvSpPr>
            <p:spPr>
              <a:xfrm rot="-5400000">
                <a:off x="84837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71"/>
              <p:cNvSpPr/>
              <p:nvPr/>
            </p:nvSpPr>
            <p:spPr>
              <a:xfrm rot="-5400000">
                <a:off x="84837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71"/>
              <p:cNvSpPr/>
              <p:nvPr/>
            </p:nvSpPr>
            <p:spPr>
              <a:xfrm rot="-5400000">
                <a:off x="86361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71"/>
              <p:cNvSpPr/>
              <p:nvPr/>
            </p:nvSpPr>
            <p:spPr>
              <a:xfrm rot="-5400000">
                <a:off x="86361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1" name="Google Shape;2061;p71"/>
            <p:cNvGrpSpPr/>
            <p:nvPr/>
          </p:nvGrpSpPr>
          <p:grpSpPr>
            <a:xfrm rot="-5400000">
              <a:off x="390835" y="4504525"/>
              <a:ext cx="503700" cy="198900"/>
              <a:chOff x="8178925" y="88425"/>
              <a:chExt cx="503700" cy="198900"/>
            </a:xfrm>
          </p:grpSpPr>
          <p:sp>
            <p:nvSpPr>
              <p:cNvPr id="2062" name="Google Shape;2062;p71"/>
              <p:cNvSpPr/>
              <p:nvPr/>
            </p:nvSpPr>
            <p:spPr>
              <a:xfrm rot="-5400000">
                <a:off x="81789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71"/>
              <p:cNvSpPr/>
              <p:nvPr/>
            </p:nvSpPr>
            <p:spPr>
              <a:xfrm rot="-5400000">
                <a:off x="83313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71"/>
              <p:cNvSpPr/>
              <p:nvPr/>
            </p:nvSpPr>
            <p:spPr>
              <a:xfrm rot="-5400000">
                <a:off x="81789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71"/>
              <p:cNvSpPr/>
              <p:nvPr/>
            </p:nvSpPr>
            <p:spPr>
              <a:xfrm rot="-5400000">
                <a:off x="83313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71"/>
              <p:cNvSpPr/>
              <p:nvPr/>
            </p:nvSpPr>
            <p:spPr>
              <a:xfrm rot="-5400000">
                <a:off x="84837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71"/>
              <p:cNvSpPr/>
              <p:nvPr/>
            </p:nvSpPr>
            <p:spPr>
              <a:xfrm rot="-5400000">
                <a:off x="84837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71"/>
              <p:cNvSpPr/>
              <p:nvPr/>
            </p:nvSpPr>
            <p:spPr>
              <a:xfrm rot="-5400000">
                <a:off x="8636125" y="2408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71"/>
              <p:cNvSpPr/>
              <p:nvPr/>
            </p:nvSpPr>
            <p:spPr>
              <a:xfrm rot="-5400000">
                <a:off x="8636125" y="88425"/>
                <a:ext cx="46500" cy="46500"/>
              </a:xfrm>
              <a:prstGeom prst="ellipse">
                <a:avLst/>
              </a:prstGeom>
              <a:solidFill>
                <a:srgbClr val="FFFFFF">
                  <a:alpha val="2067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70" name="Google Shape;2070;p71"/>
          <p:cNvGrpSpPr/>
          <p:nvPr/>
        </p:nvGrpSpPr>
        <p:grpSpPr>
          <a:xfrm>
            <a:off x="8407476" y="3805666"/>
            <a:ext cx="46500" cy="808500"/>
            <a:chOff x="8629689" y="1106866"/>
            <a:chExt cx="46500" cy="808500"/>
          </a:xfrm>
        </p:grpSpPr>
        <p:sp>
          <p:nvSpPr>
            <p:cNvPr id="2071" name="Google Shape;2071;p71"/>
            <p:cNvSpPr/>
            <p:nvPr/>
          </p:nvSpPr>
          <p:spPr>
            <a:xfrm rot="5400000">
              <a:off x="8629689" y="12592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1"/>
            <p:cNvSpPr/>
            <p:nvPr/>
          </p:nvSpPr>
          <p:spPr>
            <a:xfrm rot="5400000">
              <a:off x="8629689" y="1106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1"/>
            <p:cNvSpPr/>
            <p:nvPr/>
          </p:nvSpPr>
          <p:spPr>
            <a:xfrm rot="5400000">
              <a:off x="8629689" y="14116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71"/>
            <p:cNvSpPr/>
            <p:nvPr/>
          </p:nvSpPr>
          <p:spPr>
            <a:xfrm rot="5400000">
              <a:off x="8629689" y="15640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71"/>
            <p:cNvSpPr/>
            <p:nvPr/>
          </p:nvSpPr>
          <p:spPr>
            <a:xfrm rot="5400000">
              <a:off x="8629689" y="17164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71"/>
            <p:cNvSpPr/>
            <p:nvPr/>
          </p:nvSpPr>
          <p:spPr>
            <a:xfrm rot="5400000">
              <a:off x="8629689" y="1868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7" name="Google Shape;2077;p71"/>
          <p:cNvSpPr/>
          <p:nvPr/>
        </p:nvSpPr>
        <p:spPr>
          <a:xfrm>
            <a:off x="8589032" y="223258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71"/>
          <p:cNvSpPr/>
          <p:nvPr/>
        </p:nvSpPr>
        <p:spPr>
          <a:xfrm rot="5400000">
            <a:off x="666707" y="44172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7">
  <p:cSld name="CUSTOM_14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72"/>
          <p:cNvSpPr txBox="1"/>
          <p:nvPr>
            <p:ph idx="1" type="subTitle"/>
          </p:nvPr>
        </p:nvSpPr>
        <p:spPr>
          <a:xfrm>
            <a:off x="2466125" y="1884663"/>
            <a:ext cx="4211700" cy="15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1" name="Google Shape;2081;p72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82" name="Google Shape;2082;p72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83" name="Google Shape;2083;p72"/>
          <p:cNvSpPr/>
          <p:nvPr/>
        </p:nvSpPr>
        <p:spPr>
          <a:xfrm rot="5400000">
            <a:off x="8384219" y="-13698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72"/>
          <p:cNvSpPr/>
          <p:nvPr/>
        </p:nvSpPr>
        <p:spPr>
          <a:xfrm rot="5400000">
            <a:off x="4525492" y="4557500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5" name="Google Shape;2085;p72"/>
          <p:cNvGrpSpPr/>
          <p:nvPr/>
        </p:nvGrpSpPr>
        <p:grpSpPr>
          <a:xfrm rot="-5400000">
            <a:off x="461372" y="691900"/>
            <a:ext cx="503700" cy="198900"/>
            <a:chOff x="8178925" y="88425"/>
            <a:chExt cx="503700" cy="198900"/>
          </a:xfrm>
        </p:grpSpPr>
        <p:sp>
          <p:nvSpPr>
            <p:cNvPr id="2086" name="Google Shape;2086;p72"/>
            <p:cNvSpPr/>
            <p:nvPr/>
          </p:nvSpPr>
          <p:spPr>
            <a:xfrm rot="-5400000">
              <a:off x="81789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72"/>
            <p:cNvSpPr/>
            <p:nvPr/>
          </p:nvSpPr>
          <p:spPr>
            <a:xfrm rot="-5400000">
              <a:off x="83313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72"/>
            <p:cNvSpPr/>
            <p:nvPr/>
          </p:nvSpPr>
          <p:spPr>
            <a:xfrm rot="-5400000">
              <a:off x="81789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72"/>
            <p:cNvSpPr/>
            <p:nvPr/>
          </p:nvSpPr>
          <p:spPr>
            <a:xfrm rot="-5400000">
              <a:off x="83313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72"/>
            <p:cNvSpPr/>
            <p:nvPr/>
          </p:nvSpPr>
          <p:spPr>
            <a:xfrm rot="-5400000">
              <a:off x="84837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72"/>
            <p:cNvSpPr/>
            <p:nvPr/>
          </p:nvSpPr>
          <p:spPr>
            <a:xfrm rot="-5400000">
              <a:off x="84837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2"/>
            <p:cNvSpPr/>
            <p:nvPr/>
          </p:nvSpPr>
          <p:spPr>
            <a:xfrm rot="-5400000">
              <a:off x="86361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72"/>
            <p:cNvSpPr/>
            <p:nvPr/>
          </p:nvSpPr>
          <p:spPr>
            <a:xfrm rot="-5400000">
              <a:off x="86361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4" name="Google Shape;2094;p72"/>
          <p:cNvGrpSpPr/>
          <p:nvPr/>
        </p:nvGrpSpPr>
        <p:grpSpPr>
          <a:xfrm>
            <a:off x="8865176" y="2111266"/>
            <a:ext cx="46500" cy="808500"/>
            <a:chOff x="8629689" y="1106866"/>
            <a:chExt cx="46500" cy="808500"/>
          </a:xfrm>
        </p:grpSpPr>
        <p:sp>
          <p:nvSpPr>
            <p:cNvPr id="2095" name="Google Shape;2095;p72"/>
            <p:cNvSpPr/>
            <p:nvPr/>
          </p:nvSpPr>
          <p:spPr>
            <a:xfrm rot="5400000">
              <a:off x="8629689" y="12592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72"/>
            <p:cNvSpPr/>
            <p:nvPr/>
          </p:nvSpPr>
          <p:spPr>
            <a:xfrm rot="5400000">
              <a:off x="8629689" y="1106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72"/>
            <p:cNvSpPr/>
            <p:nvPr/>
          </p:nvSpPr>
          <p:spPr>
            <a:xfrm rot="5400000">
              <a:off x="8629689" y="14116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72"/>
            <p:cNvSpPr/>
            <p:nvPr/>
          </p:nvSpPr>
          <p:spPr>
            <a:xfrm rot="5400000">
              <a:off x="8629689" y="15640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72"/>
            <p:cNvSpPr/>
            <p:nvPr/>
          </p:nvSpPr>
          <p:spPr>
            <a:xfrm rot="5400000">
              <a:off x="8629689" y="17164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72"/>
            <p:cNvSpPr/>
            <p:nvPr/>
          </p:nvSpPr>
          <p:spPr>
            <a:xfrm rot="5400000">
              <a:off x="8629689" y="1868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1" name="Google Shape;2101;p72"/>
          <p:cNvSpPr/>
          <p:nvPr/>
        </p:nvSpPr>
        <p:spPr>
          <a:xfrm>
            <a:off x="226207" y="42648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72"/>
          <p:cNvSpPr/>
          <p:nvPr/>
        </p:nvSpPr>
        <p:spPr>
          <a:xfrm rot="5400000">
            <a:off x="8384219" y="1541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72"/>
          <p:cNvSpPr/>
          <p:nvPr/>
        </p:nvSpPr>
        <p:spPr>
          <a:xfrm>
            <a:off x="378607" y="42648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73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06" name="Google Shape;2106;p73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07" name="Google Shape;2107;p73"/>
          <p:cNvSpPr/>
          <p:nvPr/>
        </p:nvSpPr>
        <p:spPr>
          <a:xfrm>
            <a:off x="281032" y="344516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73"/>
          <p:cNvSpPr/>
          <p:nvPr/>
        </p:nvSpPr>
        <p:spPr>
          <a:xfrm rot="5400000">
            <a:off x="9062559" y="23300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9" name="Google Shape;2109;p73"/>
          <p:cNvGrpSpPr/>
          <p:nvPr/>
        </p:nvGrpSpPr>
        <p:grpSpPr>
          <a:xfrm rot="-5400000">
            <a:off x="755184" y="5019075"/>
            <a:ext cx="503700" cy="198900"/>
            <a:chOff x="8178925" y="88425"/>
            <a:chExt cx="503700" cy="198900"/>
          </a:xfrm>
        </p:grpSpPr>
        <p:sp>
          <p:nvSpPr>
            <p:cNvPr id="2110" name="Google Shape;2110;p73"/>
            <p:cNvSpPr/>
            <p:nvPr/>
          </p:nvSpPr>
          <p:spPr>
            <a:xfrm rot="-5400000">
              <a:off x="81789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73"/>
            <p:cNvSpPr/>
            <p:nvPr/>
          </p:nvSpPr>
          <p:spPr>
            <a:xfrm rot="-5400000">
              <a:off x="83313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73"/>
            <p:cNvSpPr/>
            <p:nvPr/>
          </p:nvSpPr>
          <p:spPr>
            <a:xfrm rot="-5400000">
              <a:off x="81789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73"/>
            <p:cNvSpPr/>
            <p:nvPr/>
          </p:nvSpPr>
          <p:spPr>
            <a:xfrm rot="-5400000">
              <a:off x="83313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73"/>
            <p:cNvSpPr/>
            <p:nvPr/>
          </p:nvSpPr>
          <p:spPr>
            <a:xfrm rot="-5400000">
              <a:off x="84837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3"/>
            <p:cNvSpPr/>
            <p:nvPr/>
          </p:nvSpPr>
          <p:spPr>
            <a:xfrm rot="-5400000">
              <a:off x="84837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73"/>
            <p:cNvSpPr/>
            <p:nvPr/>
          </p:nvSpPr>
          <p:spPr>
            <a:xfrm rot="-5400000">
              <a:off x="86361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73"/>
            <p:cNvSpPr/>
            <p:nvPr/>
          </p:nvSpPr>
          <p:spPr>
            <a:xfrm rot="-5400000">
              <a:off x="86361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8" name="Google Shape;2118;p73"/>
          <p:cNvGrpSpPr/>
          <p:nvPr/>
        </p:nvGrpSpPr>
        <p:grpSpPr>
          <a:xfrm rot="10800000">
            <a:off x="461384" y="172450"/>
            <a:ext cx="503700" cy="198900"/>
            <a:chOff x="8178925" y="88425"/>
            <a:chExt cx="503700" cy="198900"/>
          </a:xfrm>
        </p:grpSpPr>
        <p:sp>
          <p:nvSpPr>
            <p:cNvPr id="2119" name="Google Shape;2119;p73"/>
            <p:cNvSpPr/>
            <p:nvPr/>
          </p:nvSpPr>
          <p:spPr>
            <a:xfrm rot="-5400000">
              <a:off x="81789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73"/>
            <p:cNvSpPr/>
            <p:nvPr/>
          </p:nvSpPr>
          <p:spPr>
            <a:xfrm rot="-5400000">
              <a:off x="83313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73"/>
            <p:cNvSpPr/>
            <p:nvPr/>
          </p:nvSpPr>
          <p:spPr>
            <a:xfrm rot="-5400000">
              <a:off x="81789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73"/>
            <p:cNvSpPr/>
            <p:nvPr/>
          </p:nvSpPr>
          <p:spPr>
            <a:xfrm rot="-5400000">
              <a:off x="83313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73"/>
            <p:cNvSpPr/>
            <p:nvPr/>
          </p:nvSpPr>
          <p:spPr>
            <a:xfrm rot="-5400000">
              <a:off x="84837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3"/>
            <p:cNvSpPr/>
            <p:nvPr/>
          </p:nvSpPr>
          <p:spPr>
            <a:xfrm rot="-5400000">
              <a:off x="84837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3"/>
            <p:cNvSpPr/>
            <p:nvPr/>
          </p:nvSpPr>
          <p:spPr>
            <a:xfrm rot="-5400000">
              <a:off x="86361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73"/>
            <p:cNvSpPr/>
            <p:nvPr/>
          </p:nvSpPr>
          <p:spPr>
            <a:xfrm rot="-5400000">
              <a:off x="86361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7" name="Google Shape;2127;p73"/>
          <p:cNvGrpSpPr/>
          <p:nvPr/>
        </p:nvGrpSpPr>
        <p:grpSpPr>
          <a:xfrm>
            <a:off x="8682051" y="398791"/>
            <a:ext cx="46500" cy="808500"/>
            <a:chOff x="8629689" y="1106866"/>
            <a:chExt cx="46500" cy="808500"/>
          </a:xfrm>
        </p:grpSpPr>
        <p:sp>
          <p:nvSpPr>
            <p:cNvPr id="2128" name="Google Shape;2128;p73"/>
            <p:cNvSpPr/>
            <p:nvPr/>
          </p:nvSpPr>
          <p:spPr>
            <a:xfrm rot="5400000">
              <a:off x="8629689" y="12592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3"/>
            <p:cNvSpPr/>
            <p:nvPr/>
          </p:nvSpPr>
          <p:spPr>
            <a:xfrm rot="5400000">
              <a:off x="8629689" y="1106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3"/>
            <p:cNvSpPr/>
            <p:nvPr/>
          </p:nvSpPr>
          <p:spPr>
            <a:xfrm rot="5400000">
              <a:off x="8629689" y="14116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3"/>
            <p:cNvSpPr/>
            <p:nvPr/>
          </p:nvSpPr>
          <p:spPr>
            <a:xfrm rot="5400000">
              <a:off x="8629689" y="15640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3"/>
            <p:cNvSpPr/>
            <p:nvPr/>
          </p:nvSpPr>
          <p:spPr>
            <a:xfrm rot="5400000">
              <a:off x="8629689" y="17164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3"/>
            <p:cNvSpPr/>
            <p:nvPr/>
          </p:nvSpPr>
          <p:spPr>
            <a:xfrm rot="5400000">
              <a:off x="8629689" y="1868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4" name="Google Shape;2134;p73"/>
          <p:cNvSpPr/>
          <p:nvPr/>
        </p:nvSpPr>
        <p:spPr>
          <a:xfrm rot="5400000">
            <a:off x="8384219" y="457401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73"/>
          <p:cNvSpPr txBox="1"/>
          <p:nvPr>
            <p:ph idx="1" type="subTitle"/>
          </p:nvPr>
        </p:nvSpPr>
        <p:spPr>
          <a:xfrm>
            <a:off x="4915325" y="1429204"/>
            <a:ext cx="30096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6" name="Google Shape;2136;p73"/>
          <p:cNvSpPr txBox="1"/>
          <p:nvPr>
            <p:ph idx="2" type="subTitle"/>
          </p:nvPr>
        </p:nvSpPr>
        <p:spPr>
          <a:xfrm>
            <a:off x="4915325" y="2496576"/>
            <a:ext cx="30096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7" name="Google Shape;2137;p73"/>
          <p:cNvSpPr txBox="1"/>
          <p:nvPr>
            <p:ph idx="3" type="subTitle"/>
          </p:nvPr>
        </p:nvSpPr>
        <p:spPr>
          <a:xfrm>
            <a:off x="4915325" y="3563949"/>
            <a:ext cx="30096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38" name="Google Shape;2138;p73"/>
          <p:cNvGrpSpPr/>
          <p:nvPr/>
        </p:nvGrpSpPr>
        <p:grpSpPr>
          <a:xfrm>
            <a:off x="8834451" y="398791"/>
            <a:ext cx="46500" cy="808500"/>
            <a:chOff x="8629689" y="1106866"/>
            <a:chExt cx="46500" cy="808500"/>
          </a:xfrm>
        </p:grpSpPr>
        <p:sp>
          <p:nvSpPr>
            <p:cNvPr id="2139" name="Google Shape;2139;p73"/>
            <p:cNvSpPr/>
            <p:nvPr/>
          </p:nvSpPr>
          <p:spPr>
            <a:xfrm rot="5400000">
              <a:off x="8629689" y="12592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3"/>
            <p:cNvSpPr/>
            <p:nvPr/>
          </p:nvSpPr>
          <p:spPr>
            <a:xfrm rot="5400000">
              <a:off x="8629689" y="1106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3"/>
            <p:cNvSpPr/>
            <p:nvPr/>
          </p:nvSpPr>
          <p:spPr>
            <a:xfrm rot="5400000">
              <a:off x="8629689" y="14116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3"/>
            <p:cNvSpPr/>
            <p:nvPr/>
          </p:nvSpPr>
          <p:spPr>
            <a:xfrm rot="5400000">
              <a:off x="8629689" y="15640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3"/>
            <p:cNvSpPr/>
            <p:nvPr/>
          </p:nvSpPr>
          <p:spPr>
            <a:xfrm rot="5400000">
              <a:off x="8629689" y="17164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3"/>
            <p:cNvSpPr/>
            <p:nvPr/>
          </p:nvSpPr>
          <p:spPr>
            <a:xfrm rot="5400000">
              <a:off x="8629689" y="1868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5" name="Google Shape;2145;p73"/>
          <p:cNvSpPr txBox="1"/>
          <p:nvPr>
            <p:ph idx="4" type="subTitle"/>
          </p:nvPr>
        </p:nvSpPr>
        <p:spPr>
          <a:xfrm>
            <a:off x="1219000" y="1429204"/>
            <a:ext cx="30096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6" name="Google Shape;2146;p73"/>
          <p:cNvSpPr txBox="1"/>
          <p:nvPr>
            <p:ph idx="5" type="subTitle"/>
          </p:nvPr>
        </p:nvSpPr>
        <p:spPr>
          <a:xfrm>
            <a:off x="1219000" y="2496576"/>
            <a:ext cx="30096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7" name="Google Shape;2147;p73"/>
          <p:cNvSpPr txBox="1"/>
          <p:nvPr>
            <p:ph idx="6" type="subTitle"/>
          </p:nvPr>
        </p:nvSpPr>
        <p:spPr>
          <a:xfrm>
            <a:off x="1219000" y="3563949"/>
            <a:ext cx="30096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CUSTOM_14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74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50" name="Google Shape;2150;p74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51" name="Google Shape;2151;p74"/>
          <p:cNvSpPr/>
          <p:nvPr/>
        </p:nvSpPr>
        <p:spPr>
          <a:xfrm rot="5400000">
            <a:off x="492082" y="17771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74"/>
          <p:cNvSpPr/>
          <p:nvPr/>
        </p:nvSpPr>
        <p:spPr>
          <a:xfrm rot="5400000">
            <a:off x="9062559" y="233008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74"/>
          <p:cNvGrpSpPr/>
          <p:nvPr/>
        </p:nvGrpSpPr>
        <p:grpSpPr>
          <a:xfrm rot="-5400000">
            <a:off x="8487909" y="4317700"/>
            <a:ext cx="503700" cy="198900"/>
            <a:chOff x="8178925" y="88425"/>
            <a:chExt cx="503700" cy="198900"/>
          </a:xfrm>
        </p:grpSpPr>
        <p:sp>
          <p:nvSpPr>
            <p:cNvPr id="2154" name="Google Shape;2154;p74"/>
            <p:cNvSpPr/>
            <p:nvPr/>
          </p:nvSpPr>
          <p:spPr>
            <a:xfrm rot="-5400000">
              <a:off x="81789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4"/>
            <p:cNvSpPr/>
            <p:nvPr/>
          </p:nvSpPr>
          <p:spPr>
            <a:xfrm rot="-5400000">
              <a:off x="83313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4"/>
            <p:cNvSpPr/>
            <p:nvPr/>
          </p:nvSpPr>
          <p:spPr>
            <a:xfrm rot="-5400000">
              <a:off x="81789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4"/>
            <p:cNvSpPr/>
            <p:nvPr/>
          </p:nvSpPr>
          <p:spPr>
            <a:xfrm rot="-5400000">
              <a:off x="83313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4"/>
            <p:cNvSpPr/>
            <p:nvPr/>
          </p:nvSpPr>
          <p:spPr>
            <a:xfrm rot="-5400000">
              <a:off x="84837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4"/>
            <p:cNvSpPr/>
            <p:nvPr/>
          </p:nvSpPr>
          <p:spPr>
            <a:xfrm rot="-5400000">
              <a:off x="84837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4"/>
            <p:cNvSpPr/>
            <p:nvPr/>
          </p:nvSpPr>
          <p:spPr>
            <a:xfrm rot="-5400000">
              <a:off x="86361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4"/>
            <p:cNvSpPr/>
            <p:nvPr/>
          </p:nvSpPr>
          <p:spPr>
            <a:xfrm rot="-5400000">
              <a:off x="86361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2" name="Google Shape;2162;p74"/>
          <p:cNvGrpSpPr/>
          <p:nvPr/>
        </p:nvGrpSpPr>
        <p:grpSpPr>
          <a:xfrm rot="10800000">
            <a:off x="65109" y="4380750"/>
            <a:ext cx="503700" cy="198900"/>
            <a:chOff x="8178925" y="88425"/>
            <a:chExt cx="503700" cy="198900"/>
          </a:xfrm>
        </p:grpSpPr>
        <p:sp>
          <p:nvSpPr>
            <p:cNvPr id="2163" name="Google Shape;2163;p74"/>
            <p:cNvSpPr/>
            <p:nvPr/>
          </p:nvSpPr>
          <p:spPr>
            <a:xfrm rot="-5400000">
              <a:off x="81789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4"/>
            <p:cNvSpPr/>
            <p:nvPr/>
          </p:nvSpPr>
          <p:spPr>
            <a:xfrm rot="-5400000">
              <a:off x="83313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4"/>
            <p:cNvSpPr/>
            <p:nvPr/>
          </p:nvSpPr>
          <p:spPr>
            <a:xfrm rot="-5400000">
              <a:off x="81789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4"/>
            <p:cNvSpPr/>
            <p:nvPr/>
          </p:nvSpPr>
          <p:spPr>
            <a:xfrm rot="-5400000">
              <a:off x="83313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4"/>
            <p:cNvSpPr/>
            <p:nvPr/>
          </p:nvSpPr>
          <p:spPr>
            <a:xfrm rot="-5400000">
              <a:off x="84837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4"/>
            <p:cNvSpPr/>
            <p:nvPr/>
          </p:nvSpPr>
          <p:spPr>
            <a:xfrm rot="-5400000">
              <a:off x="84837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4"/>
            <p:cNvSpPr/>
            <p:nvPr/>
          </p:nvSpPr>
          <p:spPr>
            <a:xfrm rot="-5400000">
              <a:off x="8636125" y="2408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4"/>
            <p:cNvSpPr/>
            <p:nvPr/>
          </p:nvSpPr>
          <p:spPr>
            <a:xfrm rot="-5400000">
              <a:off x="8636125" y="88425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p74"/>
          <p:cNvGrpSpPr/>
          <p:nvPr/>
        </p:nvGrpSpPr>
        <p:grpSpPr>
          <a:xfrm rot="-5400000">
            <a:off x="8811726" y="-52084"/>
            <a:ext cx="46500" cy="808500"/>
            <a:chOff x="8629689" y="1106866"/>
            <a:chExt cx="46500" cy="808500"/>
          </a:xfrm>
        </p:grpSpPr>
        <p:sp>
          <p:nvSpPr>
            <p:cNvPr id="2172" name="Google Shape;2172;p74"/>
            <p:cNvSpPr/>
            <p:nvPr/>
          </p:nvSpPr>
          <p:spPr>
            <a:xfrm rot="5400000">
              <a:off x="8629689" y="12592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4"/>
            <p:cNvSpPr/>
            <p:nvPr/>
          </p:nvSpPr>
          <p:spPr>
            <a:xfrm rot="5400000">
              <a:off x="8629689" y="1106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4"/>
            <p:cNvSpPr/>
            <p:nvPr/>
          </p:nvSpPr>
          <p:spPr>
            <a:xfrm rot="5400000">
              <a:off x="8629689" y="14116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4"/>
            <p:cNvSpPr/>
            <p:nvPr/>
          </p:nvSpPr>
          <p:spPr>
            <a:xfrm rot="5400000">
              <a:off x="8629689" y="15640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4"/>
            <p:cNvSpPr/>
            <p:nvPr/>
          </p:nvSpPr>
          <p:spPr>
            <a:xfrm rot="5400000">
              <a:off x="8629689" y="17164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4"/>
            <p:cNvSpPr/>
            <p:nvPr/>
          </p:nvSpPr>
          <p:spPr>
            <a:xfrm rot="5400000">
              <a:off x="8629689" y="1868866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8" name="Google Shape;2178;p74"/>
          <p:cNvSpPr/>
          <p:nvPr/>
        </p:nvSpPr>
        <p:spPr>
          <a:xfrm rot="5400000">
            <a:off x="492082" y="33011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75"/>
          <p:cNvSpPr txBox="1"/>
          <p:nvPr>
            <p:ph type="title"/>
          </p:nvPr>
        </p:nvSpPr>
        <p:spPr>
          <a:xfrm>
            <a:off x="2914625" y="882578"/>
            <a:ext cx="33066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1" name="Google Shape;2181;p75"/>
          <p:cNvSpPr txBox="1"/>
          <p:nvPr/>
        </p:nvSpPr>
        <p:spPr>
          <a:xfrm>
            <a:off x="2807550" y="3380581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CREDITS: This presentation template was created by </a:t>
            </a:r>
            <a:r>
              <a:rPr b="1" lang="zh-TW" sz="1200">
                <a:solidFill>
                  <a:srgbClr val="FFFFFF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, including icons by </a:t>
            </a:r>
            <a:r>
              <a:rPr b="1" lang="zh-TW" sz="1200">
                <a:solidFill>
                  <a:srgbClr val="FFFFFF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, infographics &amp; images by </a:t>
            </a:r>
            <a:r>
              <a:rPr b="1" lang="zh-TW" sz="1200">
                <a:solidFill>
                  <a:srgbClr val="FFFFFF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TW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2" name="Google Shape;2182;p75"/>
          <p:cNvSpPr txBox="1"/>
          <p:nvPr>
            <p:ph idx="1" type="subTitle"/>
          </p:nvPr>
        </p:nvSpPr>
        <p:spPr>
          <a:xfrm>
            <a:off x="2825701" y="1978794"/>
            <a:ext cx="34926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83" name="Google Shape;2183;p75"/>
          <p:cNvGrpSpPr/>
          <p:nvPr/>
        </p:nvGrpSpPr>
        <p:grpSpPr>
          <a:xfrm>
            <a:off x="4316077" y="152388"/>
            <a:ext cx="503700" cy="198900"/>
            <a:chOff x="176477" y="211438"/>
            <a:chExt cx="503700" cy="198900"/>
          </a:xfrm>
        </p:grpSpPr>
        <p:sp>
          <p:nvSpPr>
            <p:cNvPr id="2184" name="Google Shape;2184;p75"/>
            <p:cNvSpPr/>
            <p:nvPr/>
          </p:nvSpPr>
          <p:spPr>
            <a:xfrm rot="10800000">
              <a:off x="1764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5"/>
            <p:cNvSpPr/>
            <p:nvPr/>
          </p:nvSpPr>
          <p:spPr>
            <a:xfrm rot="10800000">
              <a:off x="1764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5"/>
            <p:cNvSpPr/>
            <p:nvPr/>
          </p:nvSpPr>
          <p:spPr>
            <a:xfrm rot="10800000">
              <a:off x="3288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5"/>
            <p:cNvSpPr/>
            <p:nvPr/>
          </p:nvSpPr>
          <p:spPr>
            <a:xfrm rot="10800000">
              <a:off x="3288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5"/>
            <p:cNvSpPr/>
            <p:nvPr/>
          </p:nvSpPr>
          <p:spPr>
            <a:xfrm rot="10800000">
              <a:off x="4812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5"/>
            <p:cNvSpPr/>
            <p:nvPr/>
          </p:nvSpPr>
          <p:spPr>
            <a:xfrm rot="10800000">
              <a:off x="4812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5"/>
            <p:cNvSpPr/>
            <p:nvPr/>
          </p:nvSpPr>
          <p:spPr>
            <a:xfrm rot="10800000">
              <a:off x="6336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5"/>
            <p:cNvSpPr/>
            <p:nvPr/>
          </p:nvSpPr>
          <p:spPr>
            <a:xfrm rot="10800000">
              <a:off x="6336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2" name="Google Shape;2192;p75"/>
          <p:cNvSpPr/>
          <p:nvPr/>
        </p:nvSpPr>
        <p:spPr>
          <a:xfrm rot="5400000">
            <a:off x="4521421" y="460543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75"/>
          <p:cNvSpPr/>
          <p:nvPr/>
        </p:nvSpPr>
        <p:spPr>
          <a:xfrm>
            <a:off x="97896" y="35641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75"/>
          <p:cNvSpPr/>
          <p:nvPr/>
        </p:nvSpPr>
        <p:spPr>
          <a:xfrm rot="5400000">
            <a:off x="8974971" y="9142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75"/>
          <p:cNvSpPr/>
          <p:nvPr/>
        </p:nvSpPr>
        <p:spPr>
          <a:xfrm>
            <a:off x="250296" y="3564109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6" name="Google Shape;2196;p75"/>
          <p:cNvGrpSpPr/>
          <p:nvPr/>
        </p:nvGrpSpPr>
        <p:grpSpPr>
          <a:xfrm rot="5400000">
            <a:off x="8676552" y="4711013"/>
            <a:ext cx="503700" cy="198900"/>
            <a:chOff x="176477" y="211438"/>
            <a:chExt cx="503700" cy="198900"/>
          </a:xfrm>
        </p:grpSpPr>
        <p:sp>
          <p:nvSpPr>
            <p:cNvPr id="2197" name="Google Shape;2197;p75"/>
            <p:cNvSpPr/>
            <p:nvPr/>
          </p:nvSpPr>
          <p:spPr>
            <a:xfrm rot="10800000">
              <a:off x="1764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5"/>
            <p:cNvSpPr/>
            <p:nvPr/>
          </p:nvSpPr>
          <p:spPr>
            <a:xfrm rot="10800000">
              <a:off x="1764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5"/>
            <p:cNvSpPr/>
            <p:nvPr/>
          </p:nvSpPr>
          <p:spPr>
            <a:xfrm rot="10800000">
              <a:off x="3288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5"/>
            <p:cNvSpPr/>
            <p:nvPr/>
          </p:nvSpPr>
          <p:spPr>
            <a:xfrm rot="10800000">
              <a:off x="3288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5"/>
            <p:cNvSpPr/>
            <p:nvPr/>
          </p:nvSpPr>
          <p:spPr>
            <a:xfrm rot="10800000">
              <a:off x="4812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5"/>
            <p:cNvSpPr/>
            <p:nvPr/>
          </p:nvSpPr>
          <p:spPr>
            <a:xfrm rot="10800000">
              <a:off x="4812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5"/>
            <p:cNvSpPr/>
            <p:nvPr/>
          </p:nvSpPr>
          <p:spPr>
            <a:xfrm rot="10800000">
              <a:off x="633677" y="3638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5"/>
            <p:cNvSpPr/>
            <p:nvPr/>
          </p:nvSpPr>
          <p:spPr>
            <a:xfrm rot="10800000">
              <a:off x="633677" y="2114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4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6" name="Google Shape;2206;p76"/>
          <p:cNvGrpSpPr/>
          <p:nvPr/>
        </p:nvGrpSpPr>
        <p:grpSpPr>
          <a:xfrm>
            <a:off x="197710" y="1680888"/>
            <a:ext cx="198900" cy="198900"/>
            <a:chOff x="613785" y="4382288"/>
            <a:chExt cx="198900" cy="198900"/>
          </a:xfrm>
        </p:grpSpPr>
        <p:sp>
          <p:nvSpPr>
            <p:cNvPr id="2207" name="Google Shape;2207;p76"/>
            <p:cNvSpPr/>
            <p:nvPr/>
          </p:nvSpPr>
          <p:spPr>
            <a:xfrm rot="10800000">
              <a:off x="7661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6"/>
            <p:cNvSpPr/>
            <p:nvPr/>
          </p:nvSpPr>
          <p:spPr>
            <a:xfrm rot="10800000">
              <a:off x="6137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6"/>
            <p:cNvSpPr/>
            <p:nvPr/>
          </p:nvSpPr>
          <p:spPr>
            <a:xfrm rot="10800000">
              <a:off x="7661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6"/>
            <p:cNvSpPr/>
            <p:nvPr/>
          </p:nvSpPr>
          <p:spPr>
            <a:xfrm rot="10800000">
              <a:off x="6137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1" name="Google Shape;2211;p76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12" name="Google Shape;2212;p76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13" name="Google Shape;2213;p76"/>
          <p:cNvSpPr/>
          <p:nvPr/>
        </p:nvSpPr>
        <p:spPr>
          <a:xfrm rot="5400000">
            <a:off x="8384257" y="367738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76"/>
          <p:cNvSpPr/>
          <p:nvPr/>
        </p:nvSpPr>
        <p:spPr>
          <a:xfrm rot="5400000">
            <a:off x="8384257" y="382978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76"/>
          <p:cNvSpPr/>
          <p:nvPr/>
        </p:nvSpPr>
        <p:spPr>
          <a:xfrm>
            <a:off x="8769932" y="2003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76"/>
          <p:cNvSpPr/>
          <p:nvPr/>
        </p:nvSpPr>
        <p:spPr>
          <a:xfrm>
            <a:off x="666719" y="42648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7" name="Google Shape;2217;p76"/>
          <p:cNvGrpSpPr/>
          <p:nvPr/>
        </p:nvGrpSpPr>
        <p:grpSpPr>
          <a:xfrm>
            <a:off x="308985" y="200313"/>
            <a:ext cx="808500" cy="46500"/>
            <a:chOff x="613785" y="144913"/>
            <a:chExt cx="808500" cy="46500"/>
          </a:xfrm>
        </p:grpSpPr>
        <p:sp>
          <p:nvSpPr>
            <p:cNvPr id="2218" name="Google Shape;2218;p76"/>
            <p:cNvSpPr/>
            <p:nvPr/>
          </p:nvSpPr>
          <p:spPr>
            <a:xfrm rot="10800000">
              <a:off x="7661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6"/>
            <p:cNvSpPr/>
            <p:nvPr/>
          </p:nvSpPr>
          <p:spPr>
            <a:xfrm rot="10800000">
              <a:off x="6137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6"/>
            <p:cNvSpPr/>
            <p:nvPr/>
          </p:nvSpPr>
          <p:spPr>
            <a:xfrm rot="10800000">
              <a:off x="10709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6"/>
            <p:cNvSpPr/>
            <p:nvPr/>
          </p:nvSpPr>
          <p:spPr>
            <a:xfrm rot="10800000">
              <a:off x="9185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6"/>
            <p:cNvSpPr/>
            <p:nvPr/>
          </p:nvSpPr>
          <p:spPr>
            <a:xfrm rot="10800000">
              <a:off x="13757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6"/>
            <p:cNvSpPr/>
            <p:nvPr/>
          </p:nvSpPr>
          <p:spPr>
            <a:xfrm rot="10800000">
              <a:off x="12233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4" name="Google Shape;2224;p76"/>
          <p:cNvSpPr txBox="1"/>
          <p:nvPr>
            <p:ph idx="1" type="subTitle"/>
          </p:nvPr>
        </p:nvSpPr>
        <p:spPr>
          <a:xfrm>
            <a:off x="1773600" y="1304875"/>
            <a:ext cx="55968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5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6" name="Google Shape;2226;p77"/>
          <p:cNvGrpSpPr/>
          <p:nvPr/>
        </p:nvGrpSpPr>
        <p:grpSpPr>
          <a:xfrm>
            <a:off x="8693835" y="1849738"/>
            <a:ext cx="198900" cy="198900"/>
            <a:chOff x="613785" y="4382288"/>
            <a:chExt cx="198900" cy="198900"/>
          </a:xfrm>
        </p:grpSpPr>
        <p:sp>
          <p:nvSpPr>
            <p:cNvPr id="2227" name="Google Shape;2227;p77"/>
            <p:cNvSpPr/>
            <p:nvPr/>
          </p:nvSpPr>
          <p:spPr>
            <a:xfrm rot="10800000">
              <a:off x="7661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7"/>
            <p:cNvSpPr/>
            <p:nvPr/>
          </p:nvSpPr>
          <p:spPr>
            <a:xfrm rot="10800000">
              <a:off x="6137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7"/>
            <p:cNvSpPr/>
            <p:nvPr/>
          </p:nvSpPr>
          <p:spPr>
            <a:xfrm rot="10800000">
              <a:off x="7661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7"/>
            <p:cNvSpPr/>
            <p:nvPr/>
          </p:nvSpPr>
          <p:spPr>
            <a:xfrm rot="10800000">
              <a:off x="6137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1" name="Google Shape;2231;p77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32" name="Google Shape;2232;p77"/>
          <p:cNvCxnSpPr/>
          <p:nvPr/>
        </p:nvCxnSpPr>
        <p:spPr>
          <a:xfrm>
            <a:off x="1691700" y="10178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33" name="Google Shape;2233;p77"/>
          <p:cNvSpPr/>
          <p:nvPr/>
        </p:nvSpPr>
        <p:spPr>
          <a:xfrm rot="10800000">
            <a:off x="8822969" y="2003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77"/>
          <p:cNvSpPr/>
          <p:nvPr/>
        </p:nvSpPr>
        <p:spPr>
          <a:xfrm rot="10800000">
            <a:off x="8670569" y="2003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77"/>
          <p:cNvSpPr/>
          <p:nvPr/>
        </p:nvSpPr>
        <p:spPr>
          <a:xfrm rot="5400000">
            <a:off x="185657" y="6265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77"/>
          <p:cNvSpPr/>
          <p:nvPr/>
        </p:nvSpPr>
        <p:spPr>
          <a:xfrm rot="-5400000">
            <a:off x="666719" y="42648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7" name="Google Shape;2237;p77"/>
          <p:cNvGrpSpPr/>
          <p:nvPr/>
        </p:nvGrpSpPr>
        <p:grpSpPr>
          <a:xfrm rot="5400000">
            <a:off x="8049778" y="4580740"/>
            <a:ext cx="808500" cy="46500"/>
            <a:chOff x="613785" y="144913"/>
            <a:chExt cx="808500" cy="46500"/>
          </a:xfrm>
        </p:grpSpPr>
        <p:sp>
          <p:nvSpPr>
            <p:cNvPr id="2238" name="Google Shape;2238;p77"/>
            <p:cNvSpPr/>
            <p:nvPr/>
          </p:nvSpPr>
          <p:spPr>
            <a:xfrm rot="10800000">
              <a:off x="7661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7"/>
            <p:cNvSpPr/>
            <p:nvPr/>
          </p:nvSpPr>
          <p:spPr>
            <a:xfrm rot="10800000">
              <a:off x="6137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7"/>
            <p:cNvSpPr/>
            <p:nvPr/>
          </p:nvSpPr>
          <p:spPr>
            <a:xfrm rot="10800000">
              <a:off x="10709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7"/>
            <p:cNvSpPr/>
            <p:nvPr/>
          </p:nvSpPr>
          <p:spPr>
            <a:xfrm rot="10800000">
              <a:off x="9185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7"/>
            <p:cNvSpPr/>
            <p:nvPr/>
          </p:nvSpPr>
          <p:spPr>
            <a:xfrm rot="10800000">
              <a:off x="13757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7"/>
            <p:cNvSpPr/>
            <p:nvPr/>
          </p:nvSpPr>
          <p:spPr>
            <a:xfrm rot="10800000">
              <a:off x="1223385" y="144913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4" name="Google Shape;2244;p77"/>
          <p:cNvSpPr txBox="1"/>
          <p:nvPr>
            <p:ph idx="1" type="subTitle"/>
          </p:nvPr>
        </p:nvSpPr>
        <p:spPr>
          <a:xfrm>
            <a:off x="1773600" y="1304875"/>
            <a:ext cx="5968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45" name="Google Shape;2245;p77"/>
          <p:cNvGrpSpPr/>
          <p:nvPr/>
        </p:nvGrpSpPr>
        <p:grpSpPr>
          <a:xfrm>
            <a:off x="8693835" y="2154538"/>
            <a:ext cx="198900" cy="198900"/>
            <a:chOff x="613785" y="4382288"/>
            <a:chExt cx="198900" cy="198900"/>
          </a:xfrm>
        </p:grpSpPr>
        <p:sp>
          <p:nvSpPr>
            <p:cNvPr id="2246" name="Google Shape;2246;p77"/>
            <p:cNvSpPr/>
            <p:nvPr/>
          </p:nvSpPr>
          <p:spPr>
            <a:xfrm rot="10800000">
              <a:off x="7661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77"/>
            <p:cNvSpPr/>
            <p:nvPr/>
          </p:nvSpPr>
          <p:spPr>
            <a:xfrm rot="10800000">
              <a:off x="6137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7"/>
            <p:cNvSpPr/>
            <p:nvPr/>
          </p:nvSpPr>
          <p:spPr>
            <a:xfrm rot="10800000">
              <a:off x="7661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7"/>
            <p:cNvSpPr/>
            <p:nvPr/>
          </p:nvSpPr>
          <p:spPr>
            <a:xfrm rot="10800000">
              <a:off x="6137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78"/>
          <p:cNvSpPr/>
          <p:nvPr/>
        </p:nvSpPr>
        <p:spPr>
          <a:xfrm rot="5400000">
            <a:off x="1060007" y="-121164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2" name="Google Shape;2252;p78"/>
          <p:cNvGrpSpPr/>
          <p:nvPr/>
        </p:nvGrpSpPr>
        <p:grpSpPr>
          <a:xfrm>
            <a:off x="8178935" y="440038"/>
            <a:ext cx="198900" cy="198900"/>
            <a:chOff x="613785" y="4382288"/>
            <a:chExt cx="198900" cy="198900"/>
          </a:xfrm>
        </p:grpSpPr>
        <p:sp>
          <p:nvSpPr>
            <p:cNvPr id="2253" name="Google Shape;2253;p78"/>
            <p:cNvSpPr/>
            <p:nvPr/>
          </p:nvSpPr>
          <p:spPr>
            <a:xfrm rot="10800000">
              <a:off x="7661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8"/>
            <p:cNvSpPr/>
            <p:nvPr/>
          </p:nvSpPr>
          <p:spPr>
            <a:xfrm rot="10800000">
              <a:off x="6137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8"/>
            <p:cNvSpPr/>
            <p:nvPr/>
          </p:nvSpPr>
          <p:spPr>
            <a:xfrm rot="10800000">
              <a:off x="7661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8"/>
            <p:cNvSpPr/>
            <p:nvPr/>
          </p:nvSpPr>
          <p:spPr>
            <a:xfrm rot="10800000">
              <a:off x="6137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7" name="Google Shape;2257;p78"/>
          <p:cNvSpPr/>
          <p:nvPr/>
        </p:nvSpPr>
        <p:spPr>
          <a:xfrm rot="5400000">
            <a:off x="1060007" y="312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78"/>
          <p:cNvSpPr/>
          <p:nvPr/>
        </p:nvSpPr>
        <p:spPr>
          <a:xfrm rot="5400000">
            <a:off x="8894507" y="328901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78"/>
          <p:cNvSpPr/>
          <p:nvPr/>
        </p:nvSpPr>
        <p:spPr>
          <a:xfrm>
            <a:off x="4578732" y="473181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0" name="Google Shape;2260;p78"/>
          <p:cNvGrpSpPr/>
          <p:nvPr/>
        </p:nvGrpSpPr>
        <p:grpSpPr>
          <a:xfrm>
            <a:off x="8483735" y="440038"/>
            <a:ext cx="198900" cy="198900"/>
            <a:chOff x="613785" y="4382288"/>
            <a:chExt cx="198900" cy="198900"/>
          </a:xfrm>
        </p:grpSpPr>
        <p:sp>
          <p:nvSpPr>
            <p:cNvPr id="2261" name="Google Shape;2261;p78"/>
            <p:cNvSpPr/>
            <p:nvPr/>
          </p:nvSpPr>
          <p:spPr>
            <a:xfrm rot="10800000">
              <a:off x="7661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8"/>
            <p:cNvSpPr/>
            <p:nvPr/>
          </p:nvSpPr>
          <p:spPr>
            <a:xfrm rot="10800000">
              <a:off x="6137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8"/>
            <p:cNvSpPr/>
            <p:nvPr/>
          </p:nvSpPr>
          <p:spPr>
            <a:xfrm rot="10800000">
              <a:off x="7661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8"/>
            <p:cNvSpPr/>
            <p:nvPr/>
          </p:nvSpPr>
          <p:spPr>
            <a:xfrm rot="10800000">
              <a:off x="6137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5" name="Google Shape;2265;p78"/>
          <p:cNvGrpSpPr/>
          <p:nvPr/>
        </p:nvGrpSpPr>
        <p:grpSpPr>
          <a:xfrm>
            <a:off x="537585" y="4352138"/>
            <a:ext cx="351300" cy="503700"/>
            <a:chOff x="613785" y="4352138"/>
            <a:chExt cx="351300" cy="503700"/>
          </a:xfrm>
        </p:grpSpPr>
        <p:sp>
          <p:nvSpPr>
            <p:cNvPr id="2266" name="Google Shape;2266;p78"/>
            <p:cNvSpPr/>
            <p:nvPr/>
          </p:nvSpPr>
          <p:spPr>
            <a:xfrm rot="5400000">
              <a:off x="766185" y="46569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8"/>
            <p:cNvSpPr/>
            <p:nvPr/>
          </p:nvSpPr>
          <p:spPr>
            <a:xfrm rot="5400000">
              <a:off x="766185" y="48093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8"/>
            <p:cNvSpPr/>
            <p:nvPr/>
          </p:nvSpPr>
          <p:spPr>
            <a:xfrm rot="5400000">
              <a:off x="613785" y="46569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8"/>
            <p:cNvSpPr/>
            <p:nvPr/>
          </p:nvSpPr>
          <p:spPr>
            <a:xfrm rot="5400000">
              <a:off x="613785" y="48093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8"/>
            <p:cNvSpPr/>
            <p:nvPr/>
          </p:nvSpPr>
          <p:spPr>
            <a:xfrm rot="5400000">
              <a:off x="766185" y="43521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8"/>
            <p:cNvSpPr/>
            <p:nvPr/>
          </p:nvSpPr>
          <p:spPr>
            <a:xfrm rot="5400000">
              <a:off x="766185" y="45045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8"/>
            <p:cNvSpPr/>
            <p:nvPr/>
          </p:nvSpPr>
          <p:spPr>
            <a:xfrm rot="5400000">
              <a:off x="613785" y="43521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8"/>
            <p:cNvSpPr/>
            <p:nvPr/>
          </p:nvSpPr>
          <p:spPr>
            <a:xfrm rot="5400000">
              <a:off x="613785" y="45045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8"/>
            <p:cNvSpPr/>
            <p:nvPr/>
          </p:nvSpPr>
          <p:spPr>
            <a:xfrm rot="5400000">
              <a:off x="918585" y="46569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8"/>
            <p:cNvSpPr/>
            <p:nvPr/>
          </p:nvSpPr>
          <p:spPr>
            <a:xfrm rot="5400000">
              <a:off x="918585" y="48093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8"/>
            <p:cNvSpPr/>
            <p:nvPr/>
          </p:nvSpPr>
          <p:spPr>
            <a:xfrm rot="5400000">
              <a:off x="918585" y="43521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8"/>
            <p:cNvSpPr/>
            <p:nvPr/>
          </p:nvSpPr>
          <p:spPr>
            <a:xfrm rot="5400000">
              <a:off x="918585" y="45045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79"/>
          <p:cNvSpPr/>
          <p:nvPr/>
        </p:nvSpPr>
        <p:spPr>
          <a:xfrm rot="5400000">
            <a:off x="666719" y="4108061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0" name="Google Shape;2280;p79"/>
          <p:cNvGrpSpPr/>
          <p:nvPr/>
        </p:nvGrpSpPr>
        <p:grpSpPr>
          <a:xfrm>
            <a:off x="1606335" y="171488"/>
            <a:ext cx="198900" cy="198900"/>
            <a:chOff x="613785" y="4382288"/>
            <a:chExt cx="198900" cy="198900"/>
          </a:xfrm>
        </p:grpSpPr>
        <p:sp>
          <p:nvSpPr>
            <p:cNvPr id="2281" name="Google Shape;2281;p79"/>
            <p:cNvSpPr/>
            <p:nvPr/>
          </p:nvSpPr>
          <p:spPr>
            <a:xfrm rot="10800000">
              <a:off x="7661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9"/>
            <p:cNvSpPr/>
            <p:nvPr/>
          </p:nvSpPr>
          <p:spPr>
            <a:xfrm rot="10800000">
              <a:off x="613785" y="45346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9"/>
            <p:cNvSpPr/>
            <p:nvPr/>
          </p:nvSpPr>
          <p:spPr>
            <a:xfrm rot="10800000">
              <a:off x="7661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9"/>
            <p:cNvSpPr/>
            <p:nvPr/>
          </p:nvSpPr>
          <p:spPr>
            <a:xfrm rot="10800000">
              <a:off x="613785" y="438228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5" name="Google Shape;2285;p79"/>
          <p:cNvSpPr/>
          <p:nvPr/>
        </p:nvSpPr>
        <p:spPr>
          <a:xfrm rot="5400000">
            <a:off x="-11593" y="130353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79"/>
          <p:cNvSpPr/>
          <p:nvPr/>
        </p:nvSpPr>
        <p:spPr>
          <a:xfrm>
            <a:off x="8331332" y="88308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7" name="Google Shape;2287;p79"/>
          <p:cNvGrpSpPr/>
          <p:nvPr/>
        </p:nvGrpSpPr>
        <p:grpSpPr>
          <a:xfrm rot="5400000">
            <a:off x="4396360" y="4352138"/>
            <a:ext cx="351300" cy="503700"/>
            <a:chOff x="613785" y="4352138"/>
            <a:chExt cx="351300" cy="503700"/>
          </a:xfrm>
        </p:grpSpPr>
        <p:sp>
          <p:nvSpPr>
            <p:cNvPr id="2288" name="Google Shape;2288;p79"/>
            <p:cNvSpPr/>
            <p:nvPr/>
          </p:nvSpPr>
          <p:spPr>
            <a:xfrm rot="5400000">
              <a:off x="766185" y="46569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9"/>
            <p:cNvSpPr/>
            <p:nvPr/>
          </p:nvSpPr>
          <p:spPr>
            <a:xfrm rot="5400000">
              <a:off x="766185" y="48093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9"/>
            <p:cNvSpPr/>
            <p:nvPr/>
          </p:nvSpPr>
          <p:spPr>
            <a:xfrm rot="5400000">
              <a:off x="613785" y="46569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9"/>
            <p:cNvSpPr/>
            <p:nvPr/>
          </p:nvSpPr>
          <p:spPr>
            <a:xfrm rot="5400000">
              <a:off x="613785" y="48093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9"/>
            <p:cNvSpPr/>
            <p:nvPr/>
          </p:nvSpPr>
          <p:spPr>
            <a:xfrm rot="5400000">
              <a:off x="766185" y="43521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9"/>
            <p:cNvSpPr/>
            <p:nvPr/>
          </p:nvSpPr>
          <p:spPr>
            <a:xfrm rot="5400000">
              <a:off x="766185" y="45045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9"/>
            <p:cNvSpPr/>
            <p:nvPr/>
          </p:nvSpPr>
          <p:spPr>
            <a:xfrm rot="5400000">
              <a:off x="613785" y="43521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9"/>
            <p:cNvSpPr/>
            <p:nvPr/>
          </p:nvSpPr>
          <p:spPr>
            <a:xfrm rot="5400000">
              <a:off x="613785" y="45045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9"/>
            <p:cNvSpPr/>
            <p:nvPr/>
          </p:nvSpPr>
          <p:spPr>
            <a:xfrm rot="5400000">
              <a:off x="918585" y="46569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9"/>
            <p:cNvSpPr/>
            <p:nvPr/>
          </p:nvSpPr>
          <p:spPr>
            <a:xfrm rot="5400000">
              <a:off x="918585" y="48093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9"/>
            <p:cNvSpPr/>
            <p:nvPr/>
          </p:nvSpPr>
          <p:spPr>
            <a:xfrm rot="5400000">
              <a:off x="918585" y="43521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9"/>
            <p:cNvSpPr/>
            <p:nvPr/>
          </p:nvSpPr>
          <p:spPr>
            <a:xfrm rot="5400000">
              <a:off x="918585" y="4504538"/>
              <a:ext cx="46500" cy="46500"/>
            </a:xfrm>
            <a:prstGeom prst="ellipse">
              <a:avLst/>
            </a:prstGeom>
            <a:solidFill>
              <a:srgbClr val="FFFFFF">
                <a:alpha val="2067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0" name="Google Shape;2300;p79"/>
          <p:cNvSpPr/>
          <p:nvPr/>
        </p:nvSpPr>
        <p:spPr>
          <a:xfrm rot="10800000">
            <a:off x="8407535" y="4656938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79"/>
          <p:cNvSpPr/>
          <p:nvPr/>
        </p:nvSpPr>
        <p:spPr>
          <a:xfrm rot="10800000">
            <a:off x="8407535" y="4504538"/>
            <a:ext cx="46500" cy="46500"/>
          </a:xfrm>
          <a:prstGeom prst="ellipse">
            <a:avLst/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79"/>
          <p:cNvSpPr/>
          <p:nvPr/>
        </p:nvSpPr>
        <p:spPr>
          <a:xfrm>
            <a:off x="8483732" y="883086"/>
            <a:ext cx="93016" cy="678327"/>
          </a:xfrm>
          <a:custGeom>
            <a:rect b="b" l="l" r="r" t="t"/>
            <a:pathLst>
              <a:path extrusionOk="0" fill="none" h="200392" w="27479">
                <a:moveTo>
                  <a:pt x="13323" y="199559"/>
                </a:moveTo>
                <a:cubicBezTo>
                  <a:pt x="27478" y="200391"/>
                  <a:pt x="27478" y="178742"/>
                  <a:pt x="13323" y="179575"/>
                </a:cubicBezTo>
                <a:cubicBezTo>
                  <a:pt x="1" y="179575"/>
                  <a:pt x="1" y="159591"/>
                  <a:pt x="13323" y="159591"/>
                </a:cubicBezTo>
                <a:cubicBezTo>
                  <a:pt x="27478" y="160424"/>
                  <a:pt x="27478" y="139053"/>
                  <a:pt x="13323" y="139885"/>
                </a:cubicBezTo>
                <a:cubicBezTo>
                  <a:pt x="833" y="139053"/>
                  <a:pt x="833" y="120457"/>
                  <a:pt x="13323" y="119902"/>
                </a:cubicBezTo>
                <a:cubicBezTo>
                  <a:pt x="26645" y="119902"/>
                  <a:pt x="26645" y="99918"/>
                  <a:pt x="13323" y="99918"/>
                </a:cubicBezTo>
                <a:cubicBezTo>
                  <a:pt x="833" y="99086"/>
                  <a:pt x="833" y="80767"/>
                  <a:pt x="13323" y="79935"/>
                </a:cubicBezTo>
                <a:cubicBezTo>
                  <a:pt x="27478" y="80767"/>
                  <a:pt x="27478" y="59118"/>
                  <a:pt x="13323" y="59951"/>
                </a:cubicBezTo>
                <a:cubicBezTo>
                  <a:pt x="833" y="59118"/>
                  <a:pt x="833" y="40800"/>
                  <a:pt x="13323" y="39967"/>
                </a:cubicBezTo>
                <a:cubicBezTo>
                  <a:pt x="26645" y="39967"/>
                  <a:pt x="26645" y="19984"/>
                  <a:pt x="13323" y="19984"/>
                </a:cubicBezTo>
                <a:cubicBezTo>
                  <a:pt x="1" y="19984"/>
                  <a:pt x="1" y="0"/>
                  <a:pt x="13323" y="0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56.xml"/><Relationship Id="rId41" Type="http://schemas.openxmlformats.org/officeDocument/2006/relationships/slideLayout" Target="../slideLayouts/slideLayout55.xml"/><Relationship Id="rId44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60.xml"/><Relationship Id="rId45" Type="http://schemas.openxmlformats.org/officeDocument/2006/relationships/slideLayout" Target="../slideLayouts/slideLayout59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48" Type="http://schemas.openxmlformats.org/officeDocument/2006/relationships/slideLayout" Target="../slideLayouts/slideLayout62.xml"/><Relationship Id="rId47" Type="http://schemas.openxmlformats.org/officeDocument/2006/relationships/slideLayout" Target="../slideLayouts/slideLayout61.xml"/><Relationship Id="rId49" Type="http://schemas.openxmlformats.org/officeDocument/2006/relationships/slideLayout" Target="../slideLayouts/slideLayout6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2.xml"/><Relationship Id="rId62" Type="http://schemas.openxmlformats.org/officeDocument/2006/relationships/slideLayout" Target="../slideLayouts/slideLayout76.xml"/><Relationship Id="rId61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34.xml"/><Relationship Id="rId64" Type="http://schemas.openxmlformats.org/officeDocument/2006/relationships/theme" Target="../theme/theme2.xml"/><Relationship Id="rId63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7.xml"/><Relationship Id="rId60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43.xml"/><Relationship Id="rId51" Type="http://schemas.openxmlformats.org/officeDocument/2006/relationships/slideLayout" Target="../slideLayouts/slideLayout65.xml"/><Relationship Id="rId50" Type="http://schemas.openxmlformats.org/officeDocument/2006/relationships/slideLayout" Target="../slideLayouts/slideLayout64.xml"/><Relationship Id="rId53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25.xml"/><Relationship Id="rId5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4.xml"/><Relationship Id="rId54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27.xml"/><Relationship Id="rId5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26.xml"/><Relationship Id="rId5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29.xml"/><Relationship Id="rId5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28.xml"/><Relationship Id="rId58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1449"/>
              </a:buClr>
              <a:buSzPts val="3000"/>
              <a:buFont typeface="Marcellus"/>
              <a:buNone/>
              <a:defRPr sz="3000">
                <a:solidFill>
                  <a:srgbClr val="661449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1449"/>
              </a:buClr>
              <a:buSzPts val="3000"/>
              <a:buFont typeface="Marcellus"/>
              <a:buNone/>
              <a:defRPr sz="3000">
                <a:solidFill>
                  <a:srgbClr val="661449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1449"/>
              </a:buClr>
              <a:buSzPts val="3000"/>
              <a:buFont typeface="Marcellus"/>
              <a:buNone/>
              <a:defRPr sz="3000">
                <a:solidFill>
                  <a:srgbClr val="661449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1449"/>
              </a:buClr>
              <a:buSzPts val="3000"/>
              <a:buFont typeface="Marcellus"/>
              <a:buNone/>
              <a:defRPr sz="3000">
                <a:solidFill>
                  <a:srgbClr val="661449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1449"/>
              </a:buClr>
              <a:buSzPts val="3000"/>
              <a:buFont typeface="Marcellus"/>
              <a:buNone/>
              <a:defRPr sz="3000">
                <a:solidFill>
                  <a:srgbClr val="661449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1449"/>
              </a:buClr>
              <a:buSzPts val="3000"/>
              <a:buFont typeface="Marcellus"/>
              <a:buNone/>
              <a:defRPr sz="3000">
                <a:solidFill>
                  <a:srgbClr val="661449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1449"/>
              </a:buClr>
              <a:buSzPts val="3000"/>
              <a:buFont typeface="Marcellus"/>
              <a:buNone/>
              <a:defRPr sz="3000">
                <a:solidFill>
                  <a:srgbClr val="661449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1449"/>
              </a:buClr>
              <a:buSzPts val="3000"/>
              <a:buFont typeface="Marcellus"/>
              <a:buNone/>
              <a:defRPr sz="3000">
                <a:solidFill>
                  <a:srgbClr val="661449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1449"/>
              </a:buClr>
              <a:buSzPts val="3000"/>
              <a:buFont typeface="Marcellus"/>
              <a:buNone/>
              <a:defRPr sz="3000">
                <a:solidFill>
                  <a:srgbClr val="661449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ublic Sans"/>
              <a:buChar char="●"/>
              <a:defRPr sz="1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ublic Sans"/>
              <a:buChar char="○"/>
              <a:def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ublic Sans"/>
              <a:buChar char="■"/>
              <a:def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ublic Sans"/>
              <a:buChar char="●"/>
              <a:def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ublic Sans"/>
              <a:buChar char="○"/>
              <a:def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ublic Sans"/>
              <a:buChar char="■"/>
              <a:def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ublic Sans"/>
              <a:buChar char="●"/>
              <a:def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ublic Sans"/>
              <a:buChar char="○"/>
              <a:def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ublic Sans"/>
              <a:buChar char="■"/>
              <a:def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jpg"/><Relationship Id="rId4" Type="http://schemas.openxmlformats.org/officeDocument/2006/relationships/image" Target="../media/image6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80"/>
          <p:cNvSpPr/>
          <p:nvPr/>
        </p:nvSpPr>
        <p:spPr>
          <a:xfrm>
            <a:off x="3858150" y="3812400"/>
            <a:ext cx="1427700" cy="334800"/>
          </a:xfrm>
          <a:prstGeom prst="roundRect">
            <a:avLst>
              <a:gd fmla="val 50000" name="adj"/>
            </a:avLst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80"/>
          <p:cNvSpPr txBox="1"/>
          <p:nvPr>
            <p:ph type="ctrTitle"/>
          </p:nvPr>
        </p:nvSpPr>
        <p:spPr>
          <a:xfrm>
            <a:off x="1411950" y="1217763"/>
            <a:ext cx="63201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Ultra"/>
                <a:ea typeface="Ultra"/>
                <a:cs typeface="Ultra"/>
                <a:sym typeface="Ultra"/>
              </a:rPr>
              <a:t>COMBO</a:t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  <p:cxnSp>
        <p:nvCxnSpPr>
          <p:cNvPr id="2309" name="Google Shape;2309;p80"/>
          <p:cNvCxnSpPr/>
          <p:nvPr/>
        </p:nvCxnSpPr>
        <p:spPr>
          <a:xfrm>
            <a:off x="1691700" y="356803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310" name="Google Shape;2310;p80"/>
          <p:cNvCxnSpPr/>
          <p:nvPr/>
        </p:nvCxnSpPr>
        <p:spPr>
          <a:xfrm>
            <a:off x="1691700" y="920088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11" name="Google Shape;2311;p80"/>
          <p:cNvSpPr txBox="1"/>
          <p:nvPr>
            <p:ph idx="2" type="subTitle"/>
          </p:nvPr>
        </p:nvSpPr>
        <p:spPr>
          <a:xfrm>
            <a:off x="4017750" y="3861750"/>
            <a:ext cx="1108500" cy="236100"/>
          </a:xfrm>
          <a:prstGeom prst="rect">
            <a:avLst/>
          </a:prstGeom>
        </p:spPr>
        <p:txBody>
          <a:bodyPr anchorCtr="0" anchor="t" bIns="0" lIns="91425" spcFirstLastPara="1" rIns="9142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>
                <a:latin typeface="Ultra"/>
                <a:ea typeface="Ultra"/>
                <a:cs typeface="Ultra"/>
                <a:sym typeface="Ultra"/>
              </a:rPr>
              <a:t>Start</a:t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81"/>
          <p:cNvSpPr txBox="1"/>
          <p:nvPr>
            <p:ph type="title"/>
          </p:nvPr>
        </p:nvSpPr>
        <p:spPr>
          <a:xfrm>
            <a:off x="3703775" y="2301175"/>
            <a:ext cx="17364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Kosugi Maru"/>
                <a:ea typeface="Kosugi Maru"/>
                <a:cs typeface="Kosugi Maru"/>
                <a:sym typeface="Kosugi Maru"/>
              </a:rPr>
              <a:t>1.組員介紹</a:t>
            </a:r>
            <a:endParaRPr b="1" sz="20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Kosugi Maru"/>
                <a:ea typeface="Kosugi Maru"/>
                <a:cs typeface="Kosugi Maru"/>
                <a:sym typeface="Kosugi Maru"/>
              </a:rPr>
              <a:t>2. 專題名稱</a:t>
            </a:r>
            <a:endParaRPr b="1" sz="20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Kosugi Maru"/>
                <a:ea typeface="Kosugi Maru"/>
                <a:cs typeface="Kosugi Maru"/>
                <a:sym typeface="Kosugi Maru"/>
              </a:rPr>
              <a:t>3. 動機</a:t>
            </a:r>
            <a:endParaRPr b="1" sz="20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Kosugi Maru"/>
                <a:ea typeface="Kosugi Maru"/>
                <a:cs typeface="Kosugi Maru"/>
                <a:sym typeface="Kosugi Maru"/>
              </a:rPr>
              <a:t>4. 專題內容</a:t>
            </a:r>
            <a:endParaRPr b="1" sz="20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Kosugi Maru"/>
                <a:ea typeface="Kosugi Maru"/>
                <a:cs typeface="Kosugi Maru"/>
                <a:sym typeface="Kosugi Maru"/>
              </a:rPr>
              <a:t>5. 如何製作</a:t>
            </a:r>
            <a:endParaRPr b="1" sz="20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2317" name="Google Shape;2317;p81"/>
          <p:cNvCxnSpPr/>
          <p:nvPr/>
        </p:nvCxnSpPr>
        <p:spPr>
          <a:xfrm>
            <a:off x="1691700" y="4577775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318" name="Google Shape;2318;p81"/>
          <p:cNvCxnSpPr/>
          <p:nvPr/>
        </p:nvCxnSpPr>
        <p:spPr>
          <a:xfrm>
            <a:off x="1691700" y="1551375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19" name="Google Shape;2319;p81"/>
          <p:cNvSpPr txBox="1"/>
          <p:nvPr/>
        </p:nvSpPr>
        <p:spPr>
          <a:xfrm>
            <a:off x="713225" y="996700"/>
            <a:ext cx="7717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  <a:latin typeface="Kosugi Maru"/>
                <a:ea typeface="Kosugi Maru"/>
                <a:cs typeface="Kosugi Maru"/>
                <a:sym typeface="Kosugi Maru"/>
              </a:rPr>
              <a:t>大綱</a:t>
            </a:r>
            <a:endParaRPr sz="3000">
              <a:solidFill>
                <a:srgbClr val="FFFFFF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grpSp>
        <p:nvGrpSpPr>
          <p:cNvPr id="2320" name="Google Shape;2320;p81"/>
          <p:cNvGrpSpPr/>
          <p:nvPr/>
        </p:nvGrpSpPr>
        <p:grpSpPr>
          <a:xfrm>
            <a:off x="896321" y="1799681"/>
            <a:ext cx="7351332" cy="1935753"/>
            <a:chOff x="849521" y="1783606"/>
            <a:chExt cx="7351332" cy="1935753"/>
          </a:xfrm>
        </p:grpSpPr>
        <p:grpSp>
          <p:nvGrpSpPr>
            <p:cNvPr id="2321" name="Google Shape;2321;p81"/>
            <p:cNvGrpSpPr/>
            <p:nvPr/>
          </p:nvGrpSpPr>
          <p:grpSpPr>
            <a:xfrm>
              <a:off x="1542371" y="1783606"/>
              <a:ext cx="531853" cy="531879"/>
              <a:chOff x="748363" y="1468625"/>
              <a:chExt cx="918413" cy="918300"/>
            </a:xfrm>
          </p:grpSpPr>
          <p:cxnSp>
            <p:nvCxnSpPr>
              <p:cNvPr id="2322" name="Google Shape;2322;p81"/>
              <p:cNvCxnSpPr/>
              <p:nvPr/>
            </p:nvCxnSpPr>
            <p:spPr>
              <a:xfrm>
                <a:off x="1596875" y="1927800"/>
                <a:ext cx="6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3" name="Google Shape;2323;p81"/>
              <p:cNvCxnSpPr/>
              <p:nvPr/>
            </p:nvCxnSpPr>
            <p:spPr>
              <a:xfrm>
                <a:off x="1207750" y="1468625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4" name="Google Shape;2324;p81"/>
              <p:cNvCxnSpPr/>
              <p:nvPr/>
            </p:nvCxnSpPr>
            <p:spPr>
              <a:xfrm>
                <a:off x="1207750" y="1691000"/>
                <a:ext cx="0" cy="8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5" name="Google Shape;2325;p81"/>
              <p:cNvCxnSpPr/>
              <p:nvPr/>
            </p:nvCxnSpPr>
            <p:spPr>
              <a:xfrm>
                <a:off x="1207750" y="1813475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6" name="Google Shape;2326;p81"/>
              <p:cNvCxnSpPr/>
              <p:nvPr/>
            </p:nvCxnSpPr>
            <p:spPr>
              <a:xfrm>
                <a:off x="1116988" y="1837013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7" name="Google Shape;2327;p81"/>
              <p:cNvCxnSpPr/>
              <p:nvPr/>
            </p:nvCxnSpPr>
            <p:spPr>
              <a:xfrm rot="10800000">
                <a:off x="748363" y="1927763"/>
                <a:ext cx="23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8" name="Google Shape;2328;p81"/>
              <p:cNvCxnSpPr/>
              <p:nvPr/>
            </p:nvCxnSpPr>
            <p:spPr>
              <a:xfrm rot="10800000">
                <a:off x="1207738" y="2316725"/>
                <a:ext cx="0" cy="7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9" name="Google Shape;2329;p81"/>
              <p:cNvCxnSpPr/>
              <p:nvPr/>
            </p:nvCxnSpPr>
            <p:spPr>
              <a:xfrm rot="10800000">
                <a:off x="1207750" y="1927725"/>
                <a:ext cx="0" cy="35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0" name="Google Shape;2330;p81"/>
              <p:cNvCxnSpPr/>
              <p:nvPr/>
            </p:nvCxnSpPr>
            <p:spPr>
              <a:xfrm>
                <a:off x="1207750" y="1927788"/>
                <a:ext cx="204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1" name="Google Shape;2331;p81"/>
              <p:cNvCxnSpPr/>
              <p:nvPr/>
            </p:nvCxnSpPr>
            <p:spPr>
              <a:xfrm>
                <a:off x="1444763" y="1927800"/>
                <a:ext cx="12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2" name="Google Shape;2332;p81"/>
              <p:cNvCxnSpPr/>
              <p:nvPr/>
            </p:nvCxnSpPr>
            <p:spPr>
              <a:xfrm>
                <a:off x="1061450" y="177257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3" name="Google Shape;2333;p81"/>
              <p:cNvCxnSpPr/>
              <p:nvPr/>
            </p:nvCxnSpPr>
            <p:spPr>
              <a:xfrm>
                <a:off x="985250" y="169637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4" name="Google Shape;2334;p81"/>
              <p:cNvCxnSpPr/>
              <p:nvPr/>
            </p:nvCxnSpPr>
            <p:spPr>
              <a:xfrm flipH="1">
                <a:off x="1207725" y="18194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5" name="Google Shape;2335;p81"/>
              <p:cNvCxnSpPr/>
              <p:nvPr/>
            </p:nvCxnSpPr>
            <p:spPr>
              <a:xfrm flipH="1">
                <a:off x="1324750" y="1696375"/>
                <a:ext cx="105600" cy="10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6" name="Google Shape;2336;p81"/>
              <p:cNvCxnSpPr/>
              <p:nvPr/>
            </p:nvCxnSpPr>
            <p:spPr>
              <a:xfrm rot="10800000">
                <a:off x="1207750" y="192902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7" name="Google Shape;2337;p81"/>
              <p:cNvCxnSpPr/>
              <p:nvPr/>
            </p:nvCxnSpPr>
            <p:spPr>
              <a:xfrm rot="10800000">
                <a:off x="1379050" y="210902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8" name="Google Shape;2338;p81"/>
              <p:cNvCxnSpPr/>
              <p:nvPr/>
            </p:nvCxnSpPr>
            <p:spPr>
              <a:xfrm flipH="1" rot="10800000">
                <a:off x="1099575" y="19290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9" name="Google Shape;2339;p81"/>
              <p:cNvCxnSpPr/>
              <p:nvPr/>
            </p:nvCxnSpPr>
            <p:spPr>
              <a:xfrm flipH="1" rot="10800000">
                <a:off x="985250" y="2122825"/>
                <a:ext cx="37500" cy="3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0" name="Google Shape;2340;p81"/>
              <p:cNvCxnSpPr/>
              <p:nvPr/>
            </p:nvCxnSpPr>
            <p:spPr>
              <a:xfrm flipH="1" rot="10800000">
                <a:off x="1039476" y="2053874"/>
                <a:ext cx="48900" cy="4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41" name="Google Shape;2341;p81"/>
            <p:cNvGrpSpPr/>
            <p:nvPr/>
          </p:nvGrpSpPr>
          <p:grpSpPr>
            <a:xfrm>
              <a:off x="849521" y="2315468"/>
              <a:ext cx="692850" cy="692766"/>
              <a:chOff x="748363" y="1468625"/>
              <a:chExt cx="918413" cy="918300"/>
            </a:xfrm>
          </p:grpSpPr>
          <p:cxnSp>
            <p:nvCxnSpPr>
              <p:cNvPr id="2342" name="Google Shape;2342;p81"/>
              <p:cNvCxnSpPr/>
              <p:nvPr/>
            </p:nvCxnSpPr>
            <p:spPr>
              <a:xfrm>
                <a:off x="1596875" y="1927800"/>
                <a:ext cx="6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3" name="Google Shape;2343;p81"/>
              <p:cNvCxnSpPr/>
              <p:nvPr/>
            </p:nvCxnSpPr>
            <p:spPr>
              <a:xfrm>
                <a:off x="1207750" y="1468625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4" name="Google Shape;2344;p81"/>
              <p:cNvCxnSpPr/>
              <p:nvPr/>
            </p:nvCxnSpPr>
            <p:spPr>
              <a:xfrm>
                <a:off x="1207750" y="1691000"/>
                <a:ext cx="0" cy="8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5" name="Google Shape;2345;p81"/>
              <p:cNvCxnSpPr/>
              <p:nvPr/>
            </p:nvCxnSpPr>
            <p:spPr>
              <a:xfrm>
                <a:off x="1207750" y="1813475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6" name="Google Shape;2346;p81"/>
              <p:cNvCxnSpPr/>
              <p:nvPr/>
            </p:nvCxnSpPr>
            <p:spPr>
              <a:xfrm>
                <a:off x="1116988" y="1837013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7" name="Google Shape;2347;p81"/>
              <p:cNvCxnSpPr/>
              <p:nvPr/>
            </p:nvCxnSpPr>
            <p:spPr>
              <a:xfrm rot="10800000">
                <a:off x="748363" y="1927763"/>
                <a:ext cx="23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8" name="Google Shape;2348;p81"/>
              <p:cNvCxnSpPr/>
              <p:nvPr/>
            </p:nvCxnSpPr>
            <p:spPr>
              <a:xfrm rot="10800000">
                <a:off x="1207738" y="2316725"/>
                <a:ext cx="0" cy="7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9" name="Google Shape;2349;p81"/>
              <p:cNvCxnSpPr/>
              <p:nvPr/>
            </p:nvCxnSpPr>
            <p:spPr>
              <a:xfrm rot="10800000">
                <a:off x="1207750" y="1927725"/>
                <a:ext cx="0" cy="35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0" name="Google Shape;2350;p81"/>
              <p:cNvCxnSpPr/>
              <p:nvPr/>
            </p:nvCxnSpPr>
            <p:spPr>
              <a:xfrm>
                <a:off x="1207750" y="1927788"/>
                <a:ext cx="204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1" name="Google Shape;2351;p81"/>
              <p:cNvCxnSpPr/>
              <p:nvPr/>
            </p:nvCxnSpPr>
            <p:spPr>
              <a:xfrm>
                <a:off x="1444763" y="1927800"/>
                <a:ext cx="12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2" name="Google Shape;2352;p81"/>
              <p:cNvCxnSpPr/>
              <p:nvPr/>
            </p:nvCxnSpPr>
            <p:spPr>
              <a:xfrm>
                <a:off x="1061450" y="177257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3" name="Google Shape;2353;p81"/>
              <p:cNvCxnSpPr/>
              <p:nvPr/>
            </p:nvCxnSpPr>
            <p:spPr>
              <a:xfrm>
                <a:off x="985250" y="169637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4" name="Google Shape;2354;p81"/>
              <p:cNvCxnSpPr/>
              <p:nvPr/>
            </p:nvCxnSpPr>
            <p:spPr>
              <a:xfrm flipH="1">
                <a:off x="1207725" y="18194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5" name="Google Shape;2355;p81"/>
              <p:cNvCxnSpPr/>
              <p:nvPr/>
            </p:nvCxnSpPr>
            <p:spPr>
              <a:xfrm flipH="1">
                <a:off x="1324750" y="1696375"/>
                <a:ext cx="105600" cy="10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6" name="Google Shape;2356;p81"/>
              <p:cNvCxnSpPr/>
              <p:nvPr/>
            </p:nvCxnSpPr>
            <p:spPr>
              <a:xfrm rot="10800000">
                <a:off x="1207750" y="192902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7" name="Google Shape;2357;p81"/>
              <p:cNvCxnSpPr/>
              <p:nvPr/>
            </p:nvCxnSpPr>
            <p:spPr>
              <a:xfrm rot="10800000">
                <a:off x="1379050" y="210902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8" name="Google Shape;2358;p81"/>
              <p:cNvCxnSpPr/>
              <p:nvPr/>
            </p:nvCxnSpPr>
            <p:spPr>
              <a:xfrm flipH="1" rot="10800000">
                <a:off x="1099575" y="19290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9" name="Google Shape;2359;p81"/>
              <p:cNvCxnSpPr/>
              <p:nvPr/>
            </p:nvCxnSpPr>
            <p:spPr>
              <a:xfrm flipH="1" rot="10800000">
                <a:off x="985250" y="2122825"/>
                <a:ext cx="37500" cy="3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0" name="Google Shape;2360;p81"/>
              <p:cNvCxnSpPr/>
              <p:nvPr/>
            </p:nvCxnSpPr>
            <p:spPr>
              <a:xfrm flipH="1" rot="10800000">
                <a:off x="1039476" y="2053874"/>
                <a:ext cx="48900" cy="4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61" name="Google Shape;2361;p81"/>
            <p:cNvGrpSpPr/>
            <p:nvPr/>
          </p:nvGrpSpPr>
          <p:grpSpPr>
            <a:xfrm>
              <a:off x="7162550" y="1815750"/>
              <a:ext cx="918413" cy="918300"/>
              <a:chOff x="748363" y="1468625"/>
              <a:chExt cx="918413" cy="918300"/>
            </a:xfrm>
          </p:grpSpPr>
          <p:cxnSp>
            <p:nvCxnSpPr>
              <p:cNvPr id="2362" name="Google Shape;2362;p81"/>
              <p:cNvCxnSpPr/>
              <p:nvPr/>
            </p:nvCxnSpPr>
            <p:spPr>
              <a:xfrm>
                <a:off x="1596875" y="1927800"/>
                <a:ext cx="6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3" name="Google Shape;2363;p81"/>
              <p:cNvCxnSpPr/>
              <p:nvPr/>
            </p:nvCxnSpPr>
            <p:spPr>
              <a:xfrm>
                <a:off x="1207750" y="1468625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4" name="Google Shape;2364;p81"/>
              <p:cNvCxnSpPr/>
              <p:nvPr/>
            </p:nvCxnSpPr>
            <p:spPr>
              <a:xfrm>
                <a:off x="1207750" y="1691000"/>
                <a:ext cx="0" cy="8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5" name="Google Shape;2365;p81"/>
              <p:cNvCxnSpPr/>
              <p:nvPr/>
            </p:nvCxnSpPr>
            <p:spPr>
              <a:xfrm>
                <a:off x="1207750" y="1813475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6" name="Google Shape;2366;p81"/>
              <p:cNvCxnSpPr/>
              <p:nvPr/>
            </p:nvCxnSpPr>
            <p:spPr>
              <a:xfrm>
                <a:off x="1116988" y="1837013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7" name="Google Shape;2367;p81"/>
              <p:cNvCxnSpPr/>
              <p:nvPr/>
            </p:nvCxnSpPr>
            <p:spPr>
              <a:xfrm rot="10800000">
                <a:off x="748363" y="1927763"/>
                <a:ext cx="23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8" name="Google Shape;2368;p81"/>
              <p:cNvCxnSpPr/>
              <p:nvPr/>
            </p:nvCxnSpPr>
            <p:spPr>
              <a:xfrm rot="10800000">
                <a:off x="1207738" y="2316725"/>
                <a:ext cx="0" cy="7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9" name="Google Shape;2369;p81"/>
              <p:cNvCxnSpPr/>
              <p:nvPr/>
            </p:nvCxnSpPr>
            <p:spPr>
              <a:xfrm rot="10800000">
                <a:off x="1207750" y="1927725"/>
                <a:ext cx="0" cy="35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0" name="Google Shape;2370;p81"/>
              <p:cNvCxnSpPr/>
              <p:nvPr/>
            </p:nvCxnSpPr>
            <p:spPr>
              <a:xfrm>
                <a:off x="1207750" y="1927788"/>
                <a:ext cx="204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1" name="Google Shape;2371;p81"/>
              <p:cNvCxnSpPr/>
              <p:nvPr/>
            </p:nvCxnSpPr>
            <p:spPr>
              <a:xfrm>
                <a:off x="1444763" y="1927800"/>
                <a:ext cx="12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2" name="Google Shape;2372;p81"/>
              <p:cNvCxnSpPr/>
              <p:nvPr/>
            </p:nvCxnSpPr>
            <p:spPr>
              <a:xfrm>
                <a:off x="1061450" y="177257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3" name="Google Shape;2373;p81"/>
              <p:cNvCxnSpPr/>
              <p:nvPr/>
            </p:nvCxnSpPr>
            <p:spPr>
              <a:xfrm>
                <a:off x="985250" y="169637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4" name="Google Shape;2374;p81"/>
              <p:cNvCxnSpPr/>
              <p:nvPr/>
            </p:nvCxnSpPr>
            <p:spPr>
              <a:xfrm flipH="1">
                <a:off x="1207725" y="18194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5" name="Google Shape;2375;p81"/>
              <p:cNvCxnSpPr/>
              <p:nvPr/>
            </p:nvCxnSpPr>
            <p:spPr>
              <a:xfrm flipH="1">
                <a:off x="1324750" y="1696375"/>
                <a:ext cx="105600" cy="10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6" name="Google Shape;2376;p81"/>
              <p:cNvCxnSpPr/>
              <p:nvPr/>
            </p:nvCxnSpPr>
            <p:spPr>
              <a:xfrm rot="10800000">
                <a:off x="1207750" y="192902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7" name="Google Shape;2377;p81"/>
              <p:cNvCxnSpPr/>
              <p:nvPr/>
            </p:nvCxnSpPr>
            <p:spPr>
              <a:xfrm rot="10800000">
                <a:off x="1379050" y="210902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8" name="Google Shape;2378;p81"/>
              <p:cNvCxnSpPr/>
              <p:nvPr/>
            </p:nvCxnSpPr>
            <p:spPr>
              <a:xfrm flipH="1" rot="10800000">
                <a:off x="1099575" y="19290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9" name="Google Shape;2379;p81"/>
              <p:cNvCxnSpPr/>
              <p:nvPr/>
            </p:nvCxnSpPr>
            <p:spPr>
              <a:xfrm flipH="1" rot="10800000">
                <a:off x="985250" y="2122825"/>
                <a:ext cx="37500" cy="3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0" name="Google Shape;2380;p81"/>
              <p:cNvCxnSpPr/>
              <p:nvPr/>
            </p:nvCxnSpPr>
            <p:spPr>
              <a:xfrm flipH="1" rot="10800000">
                <a:off x="1039476" y="2053874"/>
                <a:ext cx="48900" cy="4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81" name="Google Shape;2381;p81"/>
            <p:cNvGrpSpPr/>
            <p:nvPr/>
          </p:nvGrpSpPr>
          <p:grpSpPr>
            <a:xfrm>
              <a:off x="7669000" y="3117256"/>
              <a:ext cx="531853" cy="531788"/>
              <a:chOff x="748363" y="1468625"/>
              <a:chExt cx="918413" cy="918300"/>
            </a:xfrm>
          </p:grpSpPr>
          <p:cxnSp>
            <p:nvCxnSpPr>
              <p:cNvPr id="2382" name="Google Shape;2382;p81"/>
              <p:cNvCxnSpPr/>
              <p:nvPr/>
            </p:nvCxnSpPr>
            <p:spPr>
              <a:xfrm>
                <a:off x="1596875" y="1927800"/>
                <a:ext cx="6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3" name="Google Shape;2383;p81"/>
              <p:cNvCxnSpPr/>
              <p:nvPr/>
            </p:nvCxnSpPr>
            <p:spPr>
              <a:xfrm>
                <a:off x="1207750" y="1468625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4" name="Google Shape;2384;p81"/>
              <p:cNvCxnSpPr/>
              <p:nvPr/>
            </p:nvCxnSpPr>
            <p:spPr>
              <a:xfrm>
                <a:off x="1207750" y="1691000"/>
                <a:ext cx="0" cy="8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5" name="Google Shape;2385;p81"/>
              <p:cNvCxnSpPr/>
              <p:nvPr/>
            </p:nvCxnSpPr>
            <p:spPr>
              <a:xfrm>
                <a:off x="1207750" y="1813475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6" name="Google Shape;2386;p81"/>
              <p:cNvCxnSpPr/>
              <p:nvPr/>
            </p:nvCxnSpPr>
            <p:spPr>
              <a:xfrm>
                <a:off x="1116988" y="1837013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7" name="Google Shape;2387;p81"/>
              <p:cNvCxnSpPr/>
              <p:nvPr/>
            </p:nvCxnSpPr>
            <p:spPr>
              <a:xfrm rot="10800000">
                <a:off x="748363" y="1927763"/>
                <a:ext cx="23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8" name="Google Shape;2388;p81"/>
              <p:cNvCxnSpPr/>
              <p:nvPr/>
            </p:nvCxnSpPr>
            <p:spPr>
              <a:xfrm rot="10800000">
                <a:off x="1207738" y="2316725"/>
                <a:ext cx="0" cy="7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9" name="Google Shape;2389;p81"/>
              <p:cNvCxnSpPr/>
              <p:nvPr/>
            </p:nvCxnSpPr>
            <p:spPr>
              <a:xfrm rot="10800000">
                <a:off x="1207750" y="1927725"/>
                <a:ext cx="0" cy="35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0" name="Google Shape;2390;p81"/>
              <p:cNvCxnSpPr/>
              <p:nvPr/>
            </p:nvCxnSpPr>
            <p:spPr>
              <a:xfrm>
                <a:off x="1207750" y="1927788"/>
                <a:ext cx="204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1" name="Google Shape;2391;p81"/>
              <p:cNvCxnSpPr/>
              <p:nvPr/>
            </p:nvCxnSpPr>
            <p:spPr>
              <a:xfrm>
                <a:off x="1444763" y="1927800"/>
                <a:ext cx="12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2" name="Google Shape;2392;p81"/>
              <p:cNvCxnSpPr/>
              <p:nvPr/>
            </p:nvCxnSpPr>
            <p:spPr>
              <a:xfrm>
                <a:off x="1061450" y="177257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3" name="Google Shape;2393;p81"/>
              <p:cNvCxnSpPr/>
              <p:nvPr/>
            </p:nvCxnSpPr>
            <p:spPr>
              <a:xfrm>
                <a:off x="985250" y="169637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4" name="Google Shape;2394;p81"/>
              <p:cNvCxnSpPr/>
              <p:nvPr/>
            </p:nvCxnSpPr>
            <p:spPr>
              <a:xfrm flipH="1">
                <a:off x="1207725" y="18194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5" name="Google Shape;2395;p81"/>
              <p:cNvCxnSpPr/>
              <p:nvPr/>
            </p:nvCxnSpPr>
            <p:spPr>
              <a:xfrm flipH="1">
                <a:off x="1324750" y="1696375"/>
                <a:ext cx="105600" cy="10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6" name="Google Shape;2396;p81"/>
              <p:cNvCxnSpPr/>
              <p:nvPr/>
            </p:nvCxnSpPr>
            <p:spPr>
              <a:xfrm rot="10800000">
                <a:off x="1207750" y="192902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7" name="Google Shape;2397;p81"/>
              <p:cNvCxnSpPr/>
              <p:nvPr/>
            </p:nvCxnSpPr>
            <p:spPr>
              <a:xfrm rot="10800000">
                <a:off x="1379050" y="210902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8" name="Google Shape;2398;p81"/>
              <p:cNvCxnSpPr/>
              <p:nvPr/>
            </p:nvCxnSpPr>
            <p:spPr>
              <a:xfrm flipH="1" rot="10800000">
                <a:off x="1099575" y="19290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9" name="Google Shape;2399;p81"/>
              <p:cNvCxnSpPr/>
              <p:nvPr/>
            </p:nvCxnSpPr>
            <p:spPr>
              <a:xfrm flipH="1" rot="10800000">
                <a:off x="985250" y="2122825"/>
                <a:ext cx="37500" cy="3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0" name="Google Shape;2400;p81"/>
              <p:cNvCxnSpPr/>
              <p:nvPr/>
            </p:nvCxnSpPr>
            <p:spPr>
              <a:xfrm flipH="1" rot="10800000">
                <a:off x="1039476" y="2053874"/>
                <a:ext cx="48900" cy="4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01" name="Google Shape;2401;p81"/>
            <p:cNvGrpSpPr/>
            <p:nvPr/>
          </p:nvGrpSpPr>
          <p:grpSpPr>
            <a:xfrm>
              <a:off x="1780131" y="3397495"/>
              <a:ext cx="321904" cy="321864"/>
              <a:chOff x="748363" y="1468625"/>
              <a:chExt cx="918413" cy="918300"/>
            </a:xfrm>
          </p:grpSpPr>
          <p:cxnSp>
            <p:nvCxnSpPr>
              <p:cNvPr id="2402" name="Google Shape;2402;p81"/>
              <p:cNvCxnSpPr/>
              <p:nvPr/>
            </p:nvCxnSpPr>
            <p:spPr>
              <a:xfrm>
                <a:off x="1596875" y="1927800"/>
                <a:ext cx="6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3" name="Google Shape;2403;p81"/>
              <p:cNvCxnSpPr/>
              <p:nvPr/>
            </p:nvCxnSpPr>
            <p:spPr>
              <a:xfrm>
                <a:off x="1207750" y="1468625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4" name="Google Shape;2404;p81"/>
              <p:cNvCxnSpPr/>
              <p:nvPr/>
            </p:nvCxnSpPr>
            <p:spPr>
              <a:xfrm>
                <a:off x="1207750" y="1691000"/>
                <a:ext cx="0" cy="8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5" name="Google Shape;2405;p81"/>
              <p:cNvCxnSpPr/>
              <p:nvPr/>
            </p:nvCxnSpPr>
            <p:spPr>
              <a:xfrm>
                <a:off x="1207750" y="1813475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6" name="Google Shape;2406;p81"/>
              <p:cNvCxnSpPr/>
              <p:nvPr/>
            </p:nvCxnSpPr>
            <p:spPr>
              <a:xfrm>
                <a:off x="1116988" y="1837013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7" name="Google Shape;2407;p81"/>
              <p:cNvCxnSpPr/>
              <p:nvPr/>
            </p:nvCxnSpPr>
            <p:spPr>
              <a:xfrm rot="10800000">
                <a:off x="748363" y="1927763"/>
                <a:ext cx="23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8" name="Google Shape;2408;p81"/>
              <p:cNvCxnSpPr/>
              <p:nvPr/>
            </p:nvCxnSpPr>
            <p:spPr>
              <a:xfrm rot="10800000">
                <a:off x="1207738" y="2316725"/>
                <a:ext cx="0" cy="7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9" name="Google Shape;2409;p81"/>
              <p:cNvCxnSpPr/>
              <p:nvPr/>
            </p:nvCxnSpPr>
            <p:spPr>
              <a:xfrm rot="10800000">
                <a:off x="1207750" y="1927725"/>
                <a:ext cx="0" cy="35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0" name="Google Shape;2410;p81"/>
              <p:cNvCxnSpPr/>
              <p:nvPr/>
            </p:nvCxnSpPr>
            <p:spPr>
              <a:xfrm>
                <a:off x="1207750" y="1927788"/>
                <a:ext cx="204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1" name="Google Shape;2411;p81"/>
              <p:cNvCxnSpPr/>
              <p:nvPr/>
            </p:nvCxnSpPr>
            <p:spPr>
              <a:xfrm>
                <a:off x="1444763" y="1927800"/>
                <a:ext cx="12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2" name="Google Shape;2412;p81"/>
              <p:cNvCxnSpPr/>
              <p:nvPr/>
            </p:nvCxnSpPr>
            <p:spPr>
              <a:xfrm>
                <a:off x="1061450" y="177257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3" name="Google Shape;2413;p81"/>
              <p:cNvCxnSpPr/>
              <p:nvPr/>
            </p:nvCxnSpPr>
            <p:spPr>
              <a:xfrm>
                <a:off x="985250" y="169637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4" name="Google Shape;2414;p81"/>
              <p:cNvCxnSpPr/>
              <p:nvPr/>
            </p:nvCxnSpPr>
            <p:spPr>
              <a:xfrm flipH="1">
                <a:off x="1207725" y="18194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5" name="Google Shape;2415;p81"/>
              <p:cNvCxnSpPr/>
              <p:nvPr/>
            </p:nvCxnSpPr>
            <p:spPr>
              <a:xfrm flipH="1">
                <a:off x="1324750" y="1696375"/>
                <a:ext cx="105600" cy="10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6" name="Google Shape;2416;p81"/>
              <p:cNvCxnSpPr/>
              <p:nvPr/>
            </p:nvCxnSpPr>
            <p:spPr>
              <a:xfrm rot="10800000">
                <a:off x="1207750" y="192902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7" name="Google Shape;2417;p81"/>
              <p:cNvCxnSpPr/>
              <p:nvPr/>
            </p:nvCxnSpPr>
            <p:spPr>
              <a:xfrm rot="10800000">
                <a:off x="1379050" y="210902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8" name="Google Shape;2418;p81"/>
              <p:cNvCxnSpPr/>
              <p:nvPr/>
            </p:nvCxnSpPr>
            <p:spPr>
              <a:xfrm flipH="1" rot="10800000">
                <a:off x="1099575" y="19290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9" name="Google Shape;2419;p81"/>
              <p:cNvCxnSpPr/>
              <p:nvPr/>
            </p:nvCxnSpPr>
            <p:spPr>
              <a:xfrm flipH="1" rot="10800000">
                <a:off x="985250" y="2122825"/>
                <a:ext cx="37500" cy="3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0" name="Google Shape;2420;p81"/>
              <p:cNvCxnSpPr/>
              <p:nvPr/>
            </p:nvCxnSpPr>
            <p:spPr>
              <a:xfrm flipH="1" rot="10800000">
                <a:off x="1039476" y="2053874"/>
                <a:ext cx="48900" cy="4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82"/>
          <p:cNvSpPr/>
          <p:nvPr/>
        </p:nvSpPr>
        <p:spPr>
          <a:xfrm>
            <a:off x="5383025" y="2898375"/>
            <a:ext cx="1907700" cy="11844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82"/>
          <p:cNvSpPr/>
          <p:nvPr/>
        </p:nvSpPr>
        <p:spPr>
          <a:xfrm>
            <a:off x="5383038" y="2060150"/>
            <a:ext cx="1907700" cy="401400"/>
          </a:xfrm>
          <a:prstGeom prst="roundRect">
            <a:avLst>
              <a:gd fmla="val 50000" name="adj"/>
            </a:avLst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82"/>
          <p:cNvSpPr txBox="1"/>
          <p:nvPr/>
        </p:nvSpPr>
        <p:spPr>
          <a:xfrm>
            <a:off x="1873788" y="1319725"/>
            <a:ext cx="186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Player 1</a:t>
            </a:r>
            <a:endParaRPr sz="2400">
              <a:solidFill>
                <a:srgbClr val="FFFFF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428" name="Google Shape;2428;p82"/>
          <p:cNvSpPr txBox="1"/>
          <p:nvPr/>
        </p:nvSpPr>
        <p:spPr>
          <a:xfrm>
            <a:off x="5406588" y="1319725"/>
            <a:ext cx="186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Player 2</a:t>
            </a:r>
            <a:endParaRPr sz="2400">
              <a:solidFill>
                <a:srgbClr val="FFFFF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429" name="Google Shape;2429;p82"/>
          <p:cNvSpPr/>
          <p:nvPr/>
        </p:nvSpPr>
        <p:spPr>
          <a:xfrm>
            <a:off x="1850238" y="2060150"/>
            <a:ext cx="1907700" cy="401400"/>
          </a:xfrm>
          <a:prstGeom prst="roundRect">
            <a:avLst>
              <a:gd fmla="val 50000" name="adj"/>
            </a:avLst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82"/>
          <p:cNvSpPr txBox="1"/>
          <p:nvPr/>
        </p:nvSpPr>
        <p:spPr>
          <a:xfrm>
            <a:off x="1873800" y="2032850"/>
            <a:ext cx="1860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F"/>
                </a:solidFill>
              </a:rPr>
              <a:t>吳承豫</a:t>
            </a:r>
            <a:endParaRPr b="1" sz="16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31" name="Google Shape;2431;p82"/>
          <p:cNvSpPr txBox="1"/>
          <p:nvPr/>
        </p:nvSpPr>
        <p:spPr>
          <a:xfrm>
            <a:off x="5406600" y="2032850"/>
            <a:ext cx="1860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劉姵伶</a:t>
            </a:r>
            <a:endParaRPr b="1" sz="16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432" name="Google Shape;2432;p82"/>
          <p:cNvCxnSpPr/>
          <p:nvPr/>
        </p:nvCxnSpPr>
        <p:spPr>
          <a:xfrm>
            <a:off x="1850250" y="1685550"/>
            <a:ext cx="1907700" cy="0"/>
          </a:xfrm>
          <a:prstGeom prst="straightConnector1">
            <a:avLst/>
          </a:prstGeom>
          <a:noFill/>
          <a:ln cap="flat" cmpd="sng" w="9525">
            <a:solidFill>
              <a:srgbClr val="661449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33" name="Google Shape;2433;p82"/>
          <p:cNvCxnSpPr/>
          <p:nvPr/>
        </p:nvCxnSpPr>
        <p:spPr>
          <a:xfrm>
            <a:off x="5383050" y="1685550"/>
            <a:ext cx="1907700" cy="0"/>
          </a:xfrm>
          <a:prstGeom prst="straightConnector1">
            <a:avLst/>
          </a:prstGeom>
          <a:noFill/>
          <a:ln cap="flat" cmpd="sng" w="9525">
            <a:solidFill>
              <a:srgbClr val="661449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34" name="Google Shape;2434;p82"/>
          <p:cNvSpPr txBox="1"/>
          <p:nvPr/>
        </p:nvSpPr>
        <p:spPr>
          <a:xfrm>
            <a:off x="1304113" y="2483275"/>
            <a:ext cx="3000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專長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</a:rPr>
              <a:t>數位插畫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</a:rPr>
              <a:t>純音樂創作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FFFFFF"/>
                </a:solidFill>
              </a:rPr>
              <a:t>音效設計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35" name="Google Shape;2435;p82"/>
          <p:cNvSpPr/>
          <p:nvPr/>
        </p:nvSpPr>
        <p:spPr>
          <a:xfrm>
            <a:off x="1850250" y="2898375"/>
            <a:ext cx="1907700" cy="11844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82"/>
          <p:cNvSpPr txBox="1"/>
          <p:nvPr/>
        </p:nvSpPr>
        <p:spPr>
          <a:xfrm>
            <a:off x="4836888" y="2483275"/>
            <a:ext cx="3000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專長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</a:rPr>
              <a:t>設計思考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</a:rPr>
              <a:t>裝置製作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FFFFFF"/>
                </a:solidFill>
              </a:rPr>
              <a:t>介面設計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83"/>
          <p:cNvSpPr/>
          <p:nvPr/>
        </p:nvSpPr>
        <p:spPr>
          <a:xfrm>
            <a:off x="2405250" y="1447525"/>
            <a:ext cx="4333800" cy="1339500"/>
          </a:xfrm>
          <a:prstGeom prst="roundRect">
            <a:avLst>
              <a:gd fmla="val 699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提高操作實感</a:t>
            </a:r>
            <a:endParaRPr>
              <a:solidFill>
                <a:srgbClr val="FFFFFF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442" name="Google Shape;2442;p83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Kosugi Maru"/>
                <a:ea typeface="Kosugi Maru"/>
                <a:cs typeface="Kosugi Maru"/>
                <a:sym typeface="Kosugi Maru"/>
              </a:rPr>
              <a:t>動機</a:t>
            </a:r>
            <a:endParaRPr>
              <a:solidFill>
                <a:srgbClr val="FFFFFF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grpSp>
        <p:nvGrpSpPr>
          <p:cNvPr id="2443" name="Google Shape;2443;p83"/>
          <p:cNvGrpSpPr/>
          <p:nvPr/>
        </p:nvGrpSpPr>
        <p:grpSpPr>
          <a:xfrm>
            <a:off x="2114335" y="1508390"/>
            <a:ext cx="4624723" cy="1217782"/>
            <a:chOff x="849521" y="1783606"/>
            <a:chExt cx="7351332" cy="1935753"/>
          </a:xfrm>
        </p:grpSpPr>
        <p:grpSp>
          <p:nvGrpSpPr>
            <p:cNvPr id="2444" name="Google Shape;2444;p83"/>
            <p:cNvGrpSpPr/>
            <p:nvPr/>
          </p:nvGrpSpPr>
          <p:grpSpPr>
            <a:xfrm>
              <a:off x="1542371" y="1783606"/>
              <a:ext cx="531853" cy="531879"/>
              <a:chOff x="748363" y="1468625"/>
              <a:chExt cx="918413" cy="918300"/>
            </a:xfrm>
          </p:grpSpPr>
          <p:cxnSp>
            <p:nvCxnSpPr>
              <p:cNvPr id="2445" name="Google Shape;2445;p83"/>
              <p:cNvCxnSpPr/>
              <p:nvPr/>
            </p:nvCxnSpPr>
            <p:spPr>
              <a:xfrm>
                <a:off x="1596875" y="1927800"/>
                <a:ext cx="6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6" name="Google Shape;2446;p83"/>
              <p:cNvCxnSpPr/>
              <p:nvPr/>
            </p:nvCxnSpPr>
            <p:spPr>
              <a:xfrm>
                <a:off x="1207750" y="1468625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7" name="Google Shape;2447;p83"/>
              <p:cNvCxnSpPr/>
              <p:nvPr/>
            </p:nvCxnSpPr>
            <p:spPr>
              <a:xfrm>
                <a:off x="1207750" y="1691000"/>
                <a:ext cx="0" cy="8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8" name="Google Shape;2448;p83"/>
              <p:cNvCxnSpPr/>
              <p:nvPr/>
            </p:nvCxnSpPr>
            <p:spPr>
              <a:xfrm>
                <a:off x="1207750" y="1813475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9" name="Google Shape;2449;p83"/>
              <p:cNvCxnSpPr/>
              <p:nvPr/>
            </p:nvCxnSpPr>
            <p:spPr>
              <a:xfrm>
                <a:off x="1116988" y="1837013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0" name="Google Shape;2450;p83"/>
              <p:cNvCxnSpPr/>
              <p:nvPr/>
            </p:nvCxnSpPr>
            <p:spPr>
              <a:xfrm rot="10800000">
                <a:off x="748363" y="1927763"/>
                <a:ext cx="23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1" name="Google Shape;2451;p83"/>
              <p:cNvCxnSpPr/>
              <p:nvPr/>
            </p:nvCxnSpPr>
            <p:spPr>
              <a:xfrm rot="10800000">
                <a:off x="1207738" y="2316725"/>
                <a:ext cx="0" cy="7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2" name="Google Shape;2452;p83"/>
              <p:cNvCxnSpPr/>
              <p:nvPr/>
            </p:nvCxnSpPr>
            <p:spPr>
              <a:xfrm rot="10800000">
                <a:off x="1207750" y="1927725"/>
                <a:ext cx="0" cy="35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3" name="Google Shape;2453;p83"/>
              <p:cNvCxnSpPr/>
              <p:nvPr/>
            </p:nvCxnSpPr>
            <p:spPr>
              <a:xfrm>
                <a:off x="1207750" y="1927788"/>
                <a:ext cx="204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4" name="Google Shape;2454;p83"/>
              <p:cNvCxnSpPr/>
              <p:nvPr/>
            </p:nvCxnSpPr>
            <p:spPr>
              <a:xfrm>
                <a:off x="1444763" y="1927800"/>
                <a:ext cx="12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5" name="Google Shape;2455;p83"/>
              <p:cNvCxnSpPr/>
              <p:nvPr/>
            </p:nvCxnSpPr>
            <p:spPr>
              <a:xfrm>
                <a:off x="1061450" y="177257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6" name="Google Shape;2456;p83"/>
              <p:cNvCxnSpPr/>
              <p:nvPr/>
            </p:nvCxnSpPr>
            <p:spPr>
              <a:xfrm>
                <a:off x="985250" y="169637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7" name="Google Shape;2457;p83"/>
              <p:cNvCxnSpPr/>
              <p:nvPr/>
            </p:nvCxnSpPr>
            <p:spPr>
              <a:xfrm flipH="1">
                <a:off x="1207725" y="18194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8" name="Google Shape;2458;p83"/>
              <p:cNvCxnSpPr/>
              <p:nvPr/>
            </p:nvCxnSpPr>
            <p:spPr>
              <a:xfrm flipH="1">
                <a:off x="1324750" y="1696375"/>
                <a:ext cx="105600" cy="10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9" name="Google Shape;2459;p83"/>
              <p:cNvCxnSpPr/>
              <p:nvPr/>
            </p:nvCxnSpPr>
            <p:spPr>
              <a:xfrm rot="10800000">
                <a:off x="1207750" y="192902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0" name="Google Shape;2460;p83"/>
              <p:cNvCxnSpPr/>
              <p:nvPr/>
            </p:nvCxnSpPr>
            <p:spPr>
              <a:xfrm rot="10800000">
                <a:off x="1379050" y="210902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1" name="Google Shape;2461;p83"/>
              <p:cNvCxnSpPr/>
              <p:nvPr/>
            </p:nvCxnSpPr>
            <p:spPr>
              <a:xfrm flipH="1" rot="10800000">
                <a:off x="1099575" y="19290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2" name="Google Shape;2462;p83"/>
              <p:cNvCxnSpPr/>
              <p:nvPr/>
            </p:nvCxnSpPr>
            <p:spPr>
              <a:xfrm flipH="1" rot="10800000">
                <a:off x="985250" y="2122825"/>
                <a:ext cx="37500" cy="3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3" name="Google Shape;2463;p83"/>
              <p:cNvCxnSpPr/>
              <p:nvPr/>
            </p:nvCxnSpPr>
            <p:spPr>
              <a:xfrm flipH="1" rot="10800000">
                <a:off x="1039476" y="2053874"/>
                <a:ext cx="48900" cy="4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64" name="Google Shape;2464;p83"/>
            <p:cNvGrpSpPr/>
            <p:nvPr/>
          </p:nvGrpSpPr>
          <p:grpSpPr>
            <a:xfrm>
              <a:off x="849521" y="2315468"/>
              <a:ext cx="692850" cy="692766"/>
              <a:chOff x="748363" y="1468625"/>
              <a:chExt cx="918413" cy="918300"/>
            </a:xfrm>
          </p:grpSpPr>
          <p:cxnSp>
            <p:nvCxnSpPr>
              <p:cNvPr id="2465" name="Google Shape;2465;p83"/>
              <p:cNvCxnSpPr/>
              <p:nvPr/>
            </p:nvCxnSpPr>
            <p:spPr>
              <a:xfrm>
                <a:off x="1596875" y="1927800"/>
                <a:ext cx="6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6" name="Google Shape;2466;p83"/>
              <p:cNvCxnSpPr/>
              <p:nvPr/>
            </p:nvCxnSpPr>
            <p:spPr>
              <a:xfrm>
                <a:off x="1207750" y="1468625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7" name="Google Shape;2467;p83"/>
              <p:cNvCxnSpPr/>
              <p:nvPr/>
            </p:nvCxnSpPr>
            <p:spPr>
              <a:xfrm>
                <a:off x="1207750" y="1691000"/>
                <a:ext cx="0" cy="8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8" name="Google Shape;2468;p83"/>
              <p:cNvCxnSpPr/>
              <p:nvPr/>
            </p:nvCxnSpPr>
            <p:spPr>
              <a:xfrm>
                <a:off x="1207750" y="1813475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9" name="Google Shape;2469;p83"/>
              <p:cNvCxnSpPr/>
              <p:nvPr/>
            </p:nvCxnSpPr>
            <p:spPr>
              <a:xfrm>
                <a:off x="1116988" y="1837013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0" name="Google Shape;2470;p83"/>
              <p:cNvCxnSpPr/>
              <p:nvPr/>
            </p:nvCxnSpPr>
            <p:spPr>
              <a:xfrm rot="10800000">
                <a:off x="748363" y="1927763"/>
                <a:ext cx="23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1" name="Google Shape;2471;p83"/>
              <p:cNvCxnSpPr/>
              <p:nvPr/>
            </p:nvCxnSpPr>
            <p:spPr>
              <a:xfrm rot="10800000">
                <a:off x="1207738" y="2316725"/>
                <a:ext cx="0" cy="7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2" name="Google Shape;2472;p83"/>
              <p:cNvCxnSpPr/>
              <p:nvPr/>
            </p:nvCxnSpPr>
            <p:spPr>
              <a:xfrm rot="10800000">
                <a:off x="1207750" y="1927725"/>
                <a:ext cx="0" cy="35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3" name="Google Shape;2473;p83"/>
              <p:cNvCxnSpPr/>
              <p:nvPr/>
            </p:nvCxnSpPr>
            <p:spPr>
              <a:xfrm>
                <a:off x="1207750" y="1927788"/>
                <a:ext cx="204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4" name="Google Shape;2474;p83"/>
              <p:cNvCxnSpPr/>
              <p:nvPr/>
            </p:nvCxnSpPr>
            <p:spPr>
              <a:xfrm>
                <a:off x="1444763" y="1927800"/>
                <a:ext cx="12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5" name="Google Shape;2475;p83"/>
              <p:cNvCxnSpPr/>
              <p:nvPr/>
            </p:nvCxnSpPr>
            <p:spPr>
              <a:xfrm>
                <a:off x="1061450" y="177257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6" name="Google Shape;2476;p83"/>
              <p:cNvCxnSpPr/>
              <p:nvPr/>
            </p:nvCxnSpPr>
            <p:spPr>
              <a:xfrm>
                <a:off x="985250" y="169637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7" name="Google Shape;2477;p83"/>
              <p:cNvCxnSpPr/>
              <p:nvPr/>
            </p:nvCxnSpPr>
            <p:spPr>
              <a:xfrm flipH="1">
                <a:off x="1207725" y="18194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8" name="Google Shape;2478;p83"/>
              <p:cNvCxnSpPr/>
              <p:nvPr/>
            </p:nvCxnSpPr>
            <p:spPr>
              <a:xfrm flipH="1">
                <a:off x="1324750" y="1696375"/>
                <a:ext cx="105600" cy="10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9" name="Google Shape;2479;p83"/>
              <p:cNvCxnSpPr/>
              <p:nvPr/>
            </p:nvCxnSpPr>
            <p:spPr>
              <a:xfrm rot="10800000">
                <a:off x="1207750" y="192902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0" name="Google Shape;2480;p83"/>
              <p:cNvCxnSpPr/>
              <p:nvPr/>
            </p:nvCxnSpPr>
            <p:spPr>
              <a:xfrm rot="10800000">
                <a:off x="1379050" y="210902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1" name="Google Shape;2481;p83"/>
              <p:cNvCxnSpPr/>
              <p:nvPr/>
            </p:nvCxnSpPr>
            <p:spPr>
              <a:xfrm flipH="1" rot="10800000">
                <a:off x="1099575" y="19290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2" name="Google Shape;2482;p83"/>
              <p:cNvCxnSpPr/>
              <p:nvPr/>
            </p:nvCxnSpPr>
            <p:spPr>
              <a:xfrm flipH="1" rot="10800000">
                <a:off x="985250" y="2122825"/>
                <a:ext cx="37500" cy="3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3" name="Google Shape;2483;p83"/>
              <p:cNvCxnSpPr/>
              <p:nvPr/>
            </p:nvCxnSpPr>
            <p:spPr>
              <a:xfrm flipH="1" rot="10800000">
                <a:off x="1039476" y="2053874"/>
                <a:ext cx="48900" cy="4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84" name="Google Shape;2484;p83"/>
            <p:cNvGrpSpPr/>
            <p:nvPr/>
          </p:nvGrpSpPr>
          <p:grpSpPr>
            <a:xfrm>
              <a:off x="7162550" y="1815750"/>
              <a:ext cx="918413" cy="918300"/>
              <a:chOff x="748363" y="1468625"/>
              <a:chExt cx="918413" cy="918300"/>
            </a:xfrm>
          </p:grpSpPr>
          <p:cxnSp>
            <p:nvCxnSpPr>
              <p:cNvPr id="2485" name="Google Shape;2485;p83"/>
              <p:cNvCxnSpPr/>
              <p:nvPr/>
            </p:nvCxnSpPr>
            <p:spPr>
              <a:xfrm>
                <a:off x="1596875" y="1927800"/>
                <a:ext cx="6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6" name="Google Shape;2486;p83"/>
              <p:cNvCxnSpPr/>
              <p:nvPr/>
            </p:nvCxnSpPr>
            <p:spPr>
              <a:xfrm>
                <a:off x="1207750" y="1468625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7" name="Google Shape;2487;p83"/>
              <p:cNvCxnSpPr/>
              <p:nvPr/>
            </p:nvCxnSpPr>
            <p:spPr>
              <a:xfrm>
                <a:off x="1207750" y="1691000"/>
                <a:ext cx="0" cy="8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8" name="Google Shape;2488;p83"/>
              <p:cNvCxnSpPr/>
              <p:nvPr/>
            </p:nvCxnSpPr>
            <p:spPr>
              <a:xfrm>
                <a:off x="1207750" y="1813475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9" name="Google Shape;2489;p83"/>
              <p:cNvCxnSpPr/>
              <p:nvPr/>
            </p:nvCxnSpPr>
            <p:spPr>
              <a:xfrm>
                <a:off x="1116988" y="1837013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0" name="Google Shape;2490;p83"/>
              <p:cNvCxnSpPr/>
              <p:nvPr/>
            </p:nvCxnSpPr>
            <p:spPr>
              <a:xfrm rot="10800000">
                <a:off x="748363" y="1927763"/>
                <a:ext cx="23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1" name="Google Shape;2491;p83"/>
              <p:cNvCxnSpPr/>
              <p:nvPr/>
            </p:nvCxnSpPr>
            <p:spPr>
              <a:xfrm rot="10800000">
                <a:off x="1207738" y="2316725"/>
                <a:ext cx="0" cy="7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2" name="Google Shape;2492;p83"/>
              <p:cNvCxnSpPr/>
              <p:nvPr/>
            </p:nvCxnSpPr>
            <p:spPr>
              <a:xfrm rot="10800000">
                <a:off x="1207750" y="1927725"/>
                <a:ext cx="0" cy="35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3" name="Google Shape;2493;p83"/>
              <p:cNvCxnSpPr/>
              <p:nvPr/>
            </p:nvCxnSpPr>
            <p:spPr>
              <a:xfrm>
                <a:off x="1207750" y="1927788"/>
                <a:ext cx="204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4" name="Google Shape;2494;p83"/>
              <p:cNvCxnSpPr/>
              <p:nvPr/>
            </p:nvCxnSpPr>
            <p:spPr>
              <a:xfrm>
                <a:off x="1444763" y="1927800"/>
                <a:ext cx="12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5" name="Google Shape;2495;p83"/>
              <p:cNvCxnSpPr/>
              <p:nvPr/>
            </p:nvCxnSpPr>
            <p:spPr>
              <a:xfrm>
                <a:off x="1061450" y="177257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6" name="Google Shape;2496;p83"/>
              <p:cNvCxnSpPr/>
              <p:nvPr/>
            </p:nvCxnSpPr>
            <p:spPr>
              <a:xfrm>
                <a:off x="985250" y="169637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7" name="Google Shape;2497;p83"/>
              <p:cNvCxnSpPr/>
              <p:nvPr/>
            </p:nvCxnSpPr>
            <p:spPr>
              <a:xfrm flipH="1">
                <a:off x="1207725" y="18194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8" name="Google Shape;2498;p83"/>
              <p:cNvCxnSpPr/>
              <p:nvPr/>
            </p:nvCxnSpPr>
            <p:spPr>
              <a:xfrm flipH="1">
                <a:off x="1324750" y="1696375"/>
                <a:ext cx="105600" cy="10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9" name="Google Shape;2499;p83"/>
              <p:cNvCxnSpPr/>
              <p:nvPr/>
            </p:nvCxnSpPr>
            <p:spPr>
              <a:xfrm rot="10800000">
                <a:off x="1207750" y="192902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0" name="Google Shape;2500;p83"/>
              <p:cNvCxnSpPr/>
              <p:nvPr/>
            </p:nvCxnSpPr>
            <p:spPr>
              <a:xfrm rot="10800000">
                <a:off x="1379050" y="210902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1" name="Google Shape;2501;p83"/>
              <p:cNvCxnSpPr/>
              <p:nvPr/>
            </p:nvCxnSpPr>
            <p:spPr>
              <a:xfrm flipH="1" rot="10800000">
                <a:off x="1099575" y="19290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2" name="Google Shape;2502;p83"/>
              <p:cNvCxnSpPr/>
              <p:nvPr/>
            </p:nvCxnSpPr>
            <p:spPr>
              <a:xfrm flipH="1" rot="10800000">
                <a:off x="985250" y="2122825"/>
                <a:ext cx="37500" cy="3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3" name="Google Shape;2503;p83"/>
              <p:cNvCxnSpPr/>
              <p:nvPr/>
            </p:nvCxnSpPr>
            <p:spPr>
              <a:xfrm flipH="1" rot="10800000">
                <a:off x="1039476" y="2053874"/>
                <a:ext cx="48900" cy="4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504" name="Google Shape;2504;p83"/>
            <p:cNvGrpSpPr/>
            <p:nvPr/>
          </p:nvGrpSpPr>
          <p:grpSpPr>
            <a:xfrm>
              <a:off x="7669000" y="3117256"/>
              <a:ext cx="531853" cy="531788"/>
              <a:chOff x="748363" y="1468625"/>
              <a:chExt cx="918413" cy="918300"/>
            </a:xfrm>
          </p:grpSpPr>
          <p:cxnSp>
            <p:nvCxnSpPr>
              <p:cNvPr id="2505" name="Google Shape;2505;p83"/>
              <p:cNvCxnSpPr/>
              <p:nvPr/>
            </p:nvCxnSpPr>
            <p:spPr>
              <a:xfrm>
                <a:off x="1596875" y="1927800"/>
                <a:ext cx="6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6" name="Google Shape;2506;p83"/>
              <p:cNvCxnSpPr/>
              <p:nvPr/>
            </p:nvCxnSpPr>
            <p:spPr>
              <a:xfrm>
                <a:off x="1207750" y="1468625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7" name="Google Shape;2507;p83"/>
              <p:cNvCxnSpPr/>
              <p:nvPr/>
            </p:nvCxnSpPr>
            <p:spPr>
              <a:xfrm>
                <a:off x="1207750" y="1691000"/>
                <a:ext cx="0" cy="8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8" name="Google Shape;2508;p83"/>
              <p:cNvCxnSpPr/>
              <p:nvPr/>
            </p:nvCxnSpPr>
            <p:spPr>
              <a:xfrm>
                <a:off x="1207750" y="1813475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9" name="Google Shape;2509;p83"/>
              <p:cNvCxnSpPr/>
              <p:nvPr/>
            </p:nvCxnSpPr>
            <p:spPr>
              <a:xfrm>
                <a:off x="1116988" y="1837013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0" name="Google Shape;2510;p83"/>
              <p:cNvCxnSpPr/>
              <p:nvPr/>
            </p:nvCxnSpPr>
            <p:spPr>
              <a:xfrm rot="10800000">
                <a:off x="748363" y="1927763"/>
                <a:ext cx="23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1" name="Google Shape;2511;p83"/>
              <p:cNvCxnSpPr/>
              <p:nvPr/>
            </p:nvCxnSpPr>
            <p:spPr>
              <a:xfrm rot="10800000">
                <a:off x="1207738" y="2316725"/>
                <a:ext cx="0" cy="7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2" name="Google Shape;2512;p83"/>
              <p:cNvCxnSpPr/>
              <p:nvPr/>
            </p:nvCxnSpPr>
            <p:spPr>
              <a:xfrm rot="10800000">
                <a:off x="1207750" y="1927725"/>
                <a:ext cx="0" cy="35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3" name="Google Shape;2513;p83"/>
              <p:cNvCxnSpPr/>
              <p:nvPr/>
            </p:nvCxnSpPr>
            <p:spPr>
              <a:xfrm>
                <a:off x="1207750" y="1927788"/>
                <a:ext cx="204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4" name="Google Shape;2514;p83"/>
              <p:cNvCxnSpPr/>
              <p:nvPr/>
            </p:nvCxnSpPr>
            <p:spPr>
              <a:xfrm>
                <a:off x="1444763" y="1927800"/>
                <a:ext cx="12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5" name="Google Shape;2515;p83"/>
              <p:cNvCxnSpPr/>
              <p:nvPr/>
            </p:nvCxnSpPr>
            <p:spPr>
              <a:xfrm>
                <a:off x="1061450" y="177257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6" name="Google Shape;2516;p83"/>
              <p:cNvCxnSpPr/>
              <p:nvPr/>
            </p:nvCxnSpPr>
            <p:spPr>
              <a:xfrm>
                <a:off x="985250" y="169637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7" name="Google Shape;2517;p83"/>
              <p:cNvCxnSpPr/>
              <p:nvPr/>
            </p:nvCxnSpPr>
            <p:spPr>
              <a:xfrm flipH="1">
                <a:off x="1207725" y="18194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8" name="Google Shape;2518;p83"/>
              <p:cNvCxnSpPr/>
              <p:nvPr/>
            </p:nvCxnSpPr>
            <p:spPr>
              <a:xfrm flipH="1">
                <a:off x="1324750" y="1696375"/>
                <a:ext cx="105600" cy="10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9" name="Google Shape;2519;p83"/>
              <p:cNvCxnSpPr/>
              <p:nvPr/>
            </p:nvCxnSpPr>
            <p:spPr>
              <a:xfrm rot="10800000">
                <a:off x="1207750" y="192902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0" name="Google Shape;2520;p83"/>
              <p:cNvCxnSpPr/>
              <p:nvPr/>
            </p:nvCxnSpPr>
            <p:spPr>
              <a:xfrm rot="10800000">
                <a:off x="1379050" y="210902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1" name="Google Shape;2521;p83"/>
              <p:cNvCxnSpPr/>
              <p:nvPr/>
            </p:nvCxnSpPr>
            <p:spPr>
              <a:xfrm flipH="1" rot="10800000">
                <a:off x="1099575" y="19290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2" name="Google Shape;2522;p83"/>
              <p:cNvCxnSpPr/>
              <p:nvPr/>
            </p:nvCxnSpPr>
            <p:spPr>
              <a:xfrm flipH="1" rot="10800000">
                <a:off x="985250" y="2122825"/>
                <a:ext cx="37500" cy="3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3" name="Google Shape;2523;p83"/>
              <p:cNvCxnSpPr/>
              <p:nvPr/>
            </p:nvCxnSpPr>
            <p:spPr>
              <a:xfrm flipH="1" rot="10800000">
                <a:off x="1039476" y="2053874"/>
                <a:ext cx="48900" cy="4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524" name="Google Shape;2524;p83"/>
            <p:cNvGrpSpPr/>
            <p:nvPr/>
          </p:nvGrpSpPr>
          <p:grpSpPr>
            <a:xfrm>
              <a:off x="1780131" y="3397495"/>
              <a:ext cx="321904" cy="321864"/>
              <a:chOff x="748363" y="1468625"/>
              <a:chExt cx="918413" cy="918300"/>
            </a:xfrm>
          </p:grpSpPr>
          <p:cxnSp>
            <p:nvCxnSpPr>
              <p:cNvPr id="2525" name="Google Shape;2525;p83"/>
              <p:cNvCxnSpPr/>
              <p:nvPr/>
            </p:nvCxnSpPr>
            <p:spPr>
              <a:xfrm>
                <a:off x="1596875" y="1927800"/>
                <a:ext cx="6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6" name="Google Shape;2526;p83"/>
              <p:cNvCxnSpPr/>
              <p:nvPr/>
            </p:nvCxnSpPr>
            <p:spPr>
              <a:xfrm>
                <a:off x="1207750" y="1468625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7" name="Google Shape;2527;p83"/>
              <p:cNvCxnSpPr/>
              <p:nvPr/>
            </p:nvCxnSpPr>
            <p:spPr>
              <a:xfrm>
                <a:off x="1207750" y="1691000"/>
                <a:ext cx="0" cy="8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8" name="Google Shape;2528;p83"/>
              <p:cNvCxnSpPr/>
              <p:nvPr/>
            </p:nvCxnSpPr>
            <p:spPr>
              <a:xfrm>
                <a:off x="1207750" y="1813475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9" name="Google Shape;2529;p83"/>
              <p:cNvCxnSpPr/>
              <p:nvPr/>
            </p:nvCxnSpPr>
            <p:spPr>
              <a:xfrm>
                <a:off x="1116988" y="1837013"/>
                <a:ext cx="0" cy="18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0" name="Google Shape;2530;p83"/>
              <p:cNvCxnSpPr/>
              <p:nvPr/>
            </p:nvCxnSpPr>
            <p:spPr>
              <a:xfrm rot="10800000">
                <a:off x="748363" y="1927763"/>
                <a:ext cx="23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1" name="Google Shape;2531;p83"/>
              <p:cNvCxnSpPr/>
              <p:nvPr/>
            </p:nvCxnSpPr>
            <p:spPr>
              <a:xfrm rot="10800000">
                <a:off x="1207738" y="2316725"/>
                <a:ext cx="0" cy="7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2" name="Google Shape;2532;p83"/>
              <p:cNvCxnSpPr/>
              <p:nvPr/>
            </p:nvCxnSpPr>
            <p:spPr>
              <a:xfrm rot="10800000">
                <a:off x="1207750" y="1927725"/>
                <a:ext cx="0" cy="35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3" name="Google Shape;2533;p83"/>
              <p:cNvCxnSpPr/>
              <p:nvPr/>
            </p:nvCxnSpPr>
            <p:spPr>
              <a:xfrm>
                <a:off x="1207750" y="1927788"/>
                <a:ext cx="204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4" name="Google Shape;2534;p83"/>
              <p:cNvCxnSpPr/>
              <p:nvPr/>
            </p:nvCxnSpPr>
            <p:spPr>
              <a:xfrm>
                <a:off x="1444763" y="1927800"/>
                <a:ext cx="12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5" name="Google Shape;2535;p83"/>
              <p:cNvCxnSpPr/>
              <p:nvPr/>
            </p:nvCxnSpPr>
            <p:spPr>
              <a:xfrm>
                <a:off x="1061450" y="177257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6" name="Google Shape;2536;p83"/>
              <p:cNvCxnSpPr/>
              <p:nvPr/>
            </p:nvCxnSpPr>
            <p:spPr>
              <a:xfrm>
                <a:off x="985250" y="169637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7" name="Google Shape;2537;p83"/>
              <p:cNvCxnSpPr/>
              <p:nvPr/>
            </p:nvCxnSpPr>
            <p:spPr>
              <a:xfrm flipH="1">
                <a:off x="1207725" y="18194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8" name="Google Shape;2538;p83"/>
              <p:cNvCxnSpPr/>
              <p:nvPr/>
            </p:nvCxnSpPr>
            <p:spPr>
              <a:xfrm flipH="1">
                <a:off x="1324750" y="1696375"/>
                <a:ext cx="105600" cy="10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9" name="Google Shape;2539;p83"/>
              <p:cNvCxnSpPr/>
              <p:nvPr/>
            </p:nvCxnSpPr>
            <p:spPr>
              <a:xfrm rot="10800000">
                <a:off x="1207750" y="1929025"/>
                <a:ext cx="146400" cy="15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0" name="Google Shape;2540;p83"/>
              <p:cNvCxnSpPr/>
              <p:nvPr/>
            </p:nvCxnSpPr>
            <p:spPr>
              <a:xfrm rot="10800000">
                <a:off x="1379050" y="2109025"/>
                <a:ext cx="51300" cy="5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1" name="Google Shape;2541;p83"/>
              <p:cNvCxnSpPr/>
              <p:nvPr/>
            </p:nvCxnSpPr>
            <p:spPr>
              <a:xfrm flipH="1" rot="10800000">
                <a:off x="1099575" y="1929000"/>
                <a:ext cx="108300" cy="10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2" name="Google Shape;2542;p83"/>
              <p:cNvCxnSpPr/>
              <p:nvPr/>
            </p:nvCxnSpPr>
            <p:spPr>
              <a:xfrm flipH="1" rot="10800000">
                <a:off x="985250" y="2122825"/>
                <a:ext cx="37500" cy="3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3" name="Google Shape;2543;p83"/>
              <p:cNvCxnSpPr/>
              <p:nvPr/>
            </p:nvCxnSpPr>
            <p:spPr>
              <a:xfrm flipH="1" rot="10800000">
                <a:off x="1039476" y="2053874"/>
                <a:ext cx="48900" cy="4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544" name="Google Shape;2544;p83"/>
          <p:cNvSpPr txBox="1"/>
          <p:nvPr>
            <p:ph idx="1" type="subTitle"/>
          </p:nvPr>
        </p:nvSpPr>
        <p:spPr>
          <a:xfrm>
            <a:off x="2405250" y="3293650"/>
            <a:ext cx="4333800" cy="1503300"/>
          </a:xfrm>
          <a:prstGeom prst="rect">
            <a:avLst/>
          </a:prstGeom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Kosugi Maru"/>
                <a:ea typeface="Kosugi Maru"/>
                <a:cs typeface="Kosugi Maru"/>
                <a:sym typeface="Kosugi Maru"/>
              </a:rPr>
              <a:t>在遊玩格鬥遊戲時，</a:t>
            </a:r>
            <a:endParaRPr sz="13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Kosugi Maru"/>
                <a:ea typeface="Kosugi Maru"/>
                <a:cs typeface="Kosugi Maru"/>
                <a:sym typeface="Kosugi Maru"/>
              </a:rPr>
              <a:t>常常覺得出招無法跟操作感配合，</a:t>
            </a:r>
            <a:endParaRPr sz="13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Kosugi Maru"/>
                <a:ea typeface="Kosugi Maru"/>
                <a:cs typeface="Kosugi Maru"/>
                <a:sym typeface="Kosugi Maru"/>
              </a:rPr>
              <a:t>希望能找到讓整個身體更接近實戰</a:t>
            </a:r>
            <a:r>
              <a:rPr b="1" lang="zh-TW" sz="1300">
                <a:latin typeface="Kosugi Maru"/>
                <a:ea typeface="Kosugi Maru"/>
                <a:cs typeface="Kosugi Maru"/>
                <a:sym typeface="Kosugi Maru"/>
              </a:rPr>
              <a:t>狀</a:t>
            </a:r>
            <a:r>
              <a:rPr lang="zh-TW" sz="1300">
                <a:latin typeface="Kosugi Maru"/>
                <a:ea typeface="Kosugi Maru"/>
                <a:cs typeface="Kosugi Maru"/>
                <a:sym typeface="Kosugi Maru"/>
              </a:rPr>
              <a:t>態的遊玩方式</a:t>
            </a:r>
            <a:endParaRPr sz="1300">
              <a:latin typeface="Kosugi Maru"/>
              <a:ea typeface="Kosugi Maru"/>
              <a:cs typeface="Kosugi Maru"/>
              <a:sym typeface="Kosugi Mar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84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Kosugi Maru"/>
                <a:ea typeface="Kosugi Maru"/>
                <a:cs typeface="Kosugi Maru"/>
                <a:sym typeface="Kosugi Maru"/>
              </a:rPr>
              <a:t>分析</a:t>
            </a:r>
            <a:endParaRPr>
              <a:solidFill>
                <a:srgbClr val="FFFFFF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pic>
        <p:nvPicPr>
          <p:cNvPr id="2550" name="Google Shape;25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672" y="1710926"/>
            <a:ext cx="3696042" cy="207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1710926"/>
            <a:ext cx="3696051" cy="2079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85"/>
          <p:cNvSpPr/>
          <p:nvPr/>
        </p:nvSpPr>
        <p:spPr>
          <a:xfrm>
            <a:off x="2604753" y="3892567"/>
            <a:ext cx="3939900" cy="911700"/>
          </a:xfrm>
          <a:prstGeom prst="roundRect">
            <a:avLst>
              <a:gd fmla="val 6997" name="adj"/>
            </a:avLst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85"/>
          <p:cNvSpPr/>
          <p:nvPr/>
        </p:nvSpPr>
        <p:spPr>
          <a:xfrm>
            <a:off x="2604753" y="2574221"/>
            <a:ext cx="3939900" cy="911700"/>
          </a:xfrm>
          <a:prstGeom prst="roundRect">
            <a:avLst>
              <a:gd fmla="val 6997" name="adj"/>
            </a:avLst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85"/>
          <p:cNvSpPr/>
          <p:nvPr/>
        </p:nvSpPr>
        <p:spPr>
          <a:xfrm>
            <a:off x="2604753" y="1255875"/>
            <a:ext cx="3939900" cy="911700"/>
          </a:xfrm>
          <a:prstGeom prst="roundRect">
            <a:avLst>
              <a:gd fmla="val 6997" name="adj"/>
            </a:avLst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85"/>
          <p:cNvSpPr txBox="1"/>
          <p:nvPr>
            <p:ph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Kosugi Maru"/>
                <a:ea typeface="Kosugi Maru"/>
                <a:cs typeface="Kosugi Maru"/>
                <a:sym typeface="Kosugi Maru"/>
              </a:rPr>
              <a:t>分析</a:t>
            </a:r>
            <a:endParaRPr>
              <a:solidFill>
                <a:srgbClr val="FFFFFF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560" name="Google Shape;2560;p85"/>
          <p:cNvSpPr txBox="1"/>
          <p:nvPr>
            <p:ph idx="4294967295" type="subTitle"/>
          </p:nvPr>
        </p:nvSpPr>
        <p:spPr>
          <a:xfrm>
            <a:off x="2705921" y="1551988"/>
            <a:ext cx="3737700" cy="334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>
                <a:latin typeface="Kosugi Maru"/>
                <a:ea typeface="Kosugi Maru"/>
                <a:cs typeface="Kosugi Maru"/>
                <a:sym typeface="Kosugi Maru"/>
              </a:rPr>
              <a:t>體感與遊戲內容關聯度較低</a:t>
            </a:r>
            <a:endParaRPr b="1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561" name="Google Shape;2561;p85"/>
          <p:cNvSpPr txBox="1"/>
          <p:nvPr>
            <p:ph idx="4294967295" type="subTitle"/>
          </p:nvPr>
        </p:nvSpPr>
        <p:spPr>
          <a:xfrm>
            <a:off x="2705921" y="4038836"/>
            <a:ext cx="3737700" cy="609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>
                <a:latin typeface="Kosugi Maru"/>
                <a:ea typeface="Kosugi Maru"/>
                <a:cs typeface="Kosugi Maru"/>
                <a:sym typeface="Kosugi Maru"/>
              </a:rPr>
              <a:t>動作判定不符合原始目的</a:t>
            </a:r>
            <a:endParaRPr b="1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562" name="Google Shape;2562;p85"/>
          <p:cNvSpPr txBox="1"/>
          <p:nvPr/>
        </p:nvSpPr>
        <p:spPr>
          <a:xfrm>
            <a:off x="2711882" y="2762368"/>
            <a:ext cx="372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F"/>
                </a:solidFill>
                <a:latin typeface="Kosugi Maru"/>
                <a:ea typeface="Kosugi Maru"/>
                <a:cs typeface="Kosugi Maru"/>
                <a:sym typeface="Kosugi Maru"/>
              </a:rPr>
              <a:t>操作方式的不可取代性較低</a:t>
            </a:r>
            <a:endParaRPr b="1" sz="1600">
              <a:solidFill>
                <a:srgbClr val="FFFFFF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86"/>
          <p:cNvSpPr txBox="1"/>
          <p:nvPr>
            <p:ph idx="4294967295" type="title"/>
          </p:nvPr>
        </p:nvSpPr>
        <p:spPr>
          <a:xfrm>
            <a:off x="713225" y="539500"/>
            <a:ext cx="77175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FFFF"/>
                </a:solidFill>
                <a:latin typeface="Kosugi Maru"/>
                <a:ea typeface="Kosugi Maru"/>
                <a:cs typeface="Kosugi Maru"/>
                <a:sym typeface="Kosugi Maru"/>
              </a:rPr>
              <a:t>內</a:t>
            </a:r>
            <a:r>
              <a:rPr lang="zh-TW">
                <a:solidFill>
                  <a:srgbClr val="FFFFFF"/>
                </a:solidFill>
                <a:latin typeface="Kosugi Maru"/>
                <a:ea typeface="Kosugi Maru"/>
                <a:cs typeface="Kosugi Maru"/>
                <a:sym typeface="Kosugi Maru"/>
              </a:rPr>
              <a:t>容</a:t>
            </a:r>
            <a:endParaRPr>
              <a:solidFill>
                <a:srgbClr val="FFFFFF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568" name="Google Shape;2568;p86"/>
          <p:cNvSpPr txBox="1"/>
          <p:nvPr>
            <p:ph idx="1" type="body"/>
          </p:nvPr>
        </p:nvSpPr>
        <p:spPr>
          <a:xfrm>
            <a:off x="2708225" y="1110200"/>
            <a:ext cx="4165200" cy="3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Kosugi Maru"/>
              <a:buChar char="●"/>
            </a:pPr>
            <a:r>
              <a:rPr lang="zh-TW" sz="2800">
                <a:latin typeface="Kosugi Maru"/>
                <a:ea typeface="Kosugi Maru"/>
                <a:cs typeface="Kosugi Maru"/>
                <a:sym typeface="Kosugi Maru"/>
              </a:rPr>
              <a:t>用骨架偵測抓取動作</a:t>
            </a:r>
            <a:endParaRPr sz="2800">
              <a:latin typeface="Kosugi Maru"/>
              <a:ea typeface="Kosugi Maru"/>
              <a:cs typeface="Kosugi Maru"/>
              <a:sym typeface="Kosugi Maru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Kosugi Maru"/>
              <a:buChar char="●"/>
            </a:pPr>
            <a:r>
              <a:rPr lang="zh-TW" sz="2800">
                <a:latin typeface="Kosugi Maru"/>
                <a:ea typeface="Kosugi Maru"/>
                <a:cs typeface="Kosugi Maru"/>
                <a:sym typeface="Kosugi Maru"/>
              </a:rPr>
              <a:t>判定攻</a:t>
            </a:r>
            <a:r>
              <a:rPr b="1" lang="zh-TW" sz="2800">
                <a:latin typeface="Kosugi Maru"/>
                <a:ea typeface="Kosugi Maru"/>
                <a:cs typeface="Kosugi Maru"/>
                <a:sym typeface="Kosugi Maru"/>
              </a:rPr>
              <a:t>擊</a:t>
            </a:r>
            <a:r>
              <a:rPr lang="zh-TW" sz="2800">
                <a:latin typeface="Kosugi Maru"/>
                <a:ea typeface="Kosugi Maru"/>
                <a:cs typeface="Kosugi Maru"/>
                <a:sym typeface="Kosugi Maru"/>
              </a:rPr>
              <a:t>、防禦</a:t>
            </a:r>
            <a:endParaRPr sz="2800">
              <a:latin typeface="Kosugi Maru"/>
              <a:ea typeface="Kosugi Maru"/>
              <a:cs typeface="Kosugi Maru"/>
              <a:sym typeface="Kosugi Maru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Kosugi Maru"/>
              <a:buChar char="●"/>
            </a:pPr>
            <a:r>
              <a:rPr b="1" lang="zh-TW" sz="2800">
                <a:latin typeface="Kosugi Maru"/>
                <a:ea typeface="Kosugi Maru"/>
                <a:cs typeface="Kosugi Maru"/>
                <a:sym typeface="Kosugi Maru"/>
              </a:rPr>
              <a:t>擊</a:t>
            </a:r>
            <a:r>
              <a:rPr lang="zh-TW" sz="2800">
                <a:latin typeface="Kosugi Maru"/>
                <a:ea typeface="Kosugi Maru"/>
                <a:cs typeface="Kosugi Maru"/>
                <a:sym typeface="Kosugi Maru"/>
              </a:rPr>
              <a:t>中判定</a:t>
            </a:r>
            <a:endParaRPr sz="2800">
              <a:latin typeface="Kosugi Maru"/>
              <a:ea typeface="Kosugi Maru"/>
              <a:cs typeface="Kosugi Maru"/>
              <a:sym typeface="Kosugi Mar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3" name="Google Shape;2573;p87"/>
          <p:cNvCxnSpPr/>
          <p:nvPr/>
        </p:nvCxnSpPr>
        <p:spPr>
          <a:xfrm>
            <a:off x="1691700" y="3739575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574" name="Google Shape;2574;p87"/>
          <p:cNvCxnSpPr/>
          <p:nvPr/>
        </p:nvCxnSpPr>
        <p:spPr>
          <a:xfrm>
            <a:off x="1691700" y="1551375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75" name="Google Shape;2575;p87"/>
          <p:cNvSpPr txBox="1"/>
          <p:nvPr/>
        </p:nvSpPr>
        <p:spPr>
          <a:xfrm>
            <a:off x="713225" y="996700"/>
            <a:ext cx="7717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  <a:latin typeface="Kosugi Maru"/>
                <a:ea typeface="Kosugi Maru"/>
                <a:cs typeface="Kosugi Maru"/>
                <a:sym typeface="Kosugi Maru"/>
              </a:rPr>
              <a:t>製作流程圖</a:t>
            </a:r>
            <a:endParaRPr sz="3000">
              <a:solidFill>
                <a:srgbClr val="FFFFFF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pic>
        <p:nvPicPr>
          <p:cNvPr id="2576" name="Google Shape;2576;p87"/>
          <p:cNvPicPr preferRelativeResize="0"/>
          <p:nvPr/>
        </p:nvPicPr>
        <p:blipFill rotWithShape="1">
          <a:blip r:embed="rId3">
            <a:alphaModFix/>
          </a:blip>
          <a:srcRect b="0" l="16411" r="17332" t="0"/>
          <a:stretch/>
        </p:blipFill>
        <p:spPr>
          <a:xfrm>
            <a:off x="709275" y="2454000"/>
            <a:ext cx="731125" cy="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200" y="2529300"/>
            <a:ext cx="612450" cy="6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8" name="Google Shape;257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250" y="2469975"/>
            <a:ext cx="731125" cy="7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9" name="Google Shape;2579;p87"/>
          <p:cNvSpPr txBox="1"/>
          <p:nvPr/>
        </p:nvSpPr>
        <p:spPr>
          <a:xfrm>
            <a:off x="785475" y="1868450"/>
            <a:ext cx="7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Action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0" name="Google Shape;2580;p87"/>
          <p:cNvSpPr txBox="1"/>
          <p:nvPr/>
        </p:nvSpPr>
        <p:spPr>
          <a:xfrm>
            <a:off x="2177925" y="1868450"/>
            <a:ext cx="113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Teachable Machine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1" name="Google Shape;2581;p87"/>
          <p:cNvSpPr txBox="1"/>
          <p:nvPr/>
        </p:nvSpPr>
        <p:spPr>
          <a:xfrm>
            <a:off x="3686250" y="1868450"/>
            <a:ext cx="113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Pose</a:t>
            </a:r>
            <a:r>
              <a:rPr lang="zh-TW">
                <a:solidFill>
                  <a:srgbClr val="FFFFFF"/>
                </a:solidFill>
              </a:rPr>
              <a:t> Detect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582" name="Google Shape;2582;p87"/>
          <p:cNvCxnSpPr/>
          <p:nvPr/>
        </p:nvCxnSpPr>
        <p:spPr>
          <a:xfrm>
            <a:off x="1516600" y="2797875"/>
            <a:ext cx="615600" cy="2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3" name="Google Shape;2583;p87"/>
          <p:cNvCxnSpPr/>
          <p:nvPr/>
        </p:nvCxnSpPr>
        <p:spPr>
          <a:xfrm>
            <a:off x="3040600" y="2797875"/>
            <a:ext cx="615600" cy="2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4" name="Google Shape;2584;p87"/>
          <p:cNvCxnSpPr/>
          <p:nvPr/>
        </p:nvCxnSpPr>
        <p:spPr>
          <a:xfrm flipH="1">
            <a:off x="4506650" y="2608175"/>
            <a:ext cx="12900" cy="46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5" name="Google Shape;2585;p87"/>
          <p:cNvSpPr txBox="1"/>
          <p:nvPr/>
        </p:nvSpPr>
        <p:spPr>
          <a:xfrm>
            <a:off x="4532625" y="2531225"/>
            <a:ext cx="113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Attack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Defend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86" name="Google Shape;2586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5550" y="2432300"/>
            <a:ext cx="731125" cy="73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7" name="Google Shape;2587;p87"/>
          <p:cNvCxnSpPr/>
          <p:nvPr/>
        </p:nvCxnSpPr>
        <p:spPr>
          <a:xfrm>
            <a:off x="5322225" y="2796825"/>
            <a:ext cx="615600" cy="2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8" name="Google Shape;2588;p87"/>
          <p:cNvPicPr preferRelativeResize="0"/>
          <p:nvPr/>
        </p:nvPicPr>
        <p:blipFill rotWithShape="1">
          <a:blip r:embed="rId7">
            <a:alphaModFix/>
          </a:blip>
          <a:srcRect b="18343" l="0" r="0" t="14708"/>
          <a:stretch/>
        </p:blipFill>
        <p:spPr>
          <a:xfrm>
            <a:off x="7648650" y="2473463"/>
            <a:ext cx="964106" cy="73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9" name="Google Shape;2589;p87"/>
          <p:cNvCxnSpPr/>
          <p:nvPr/>
        </p:nvCxnSpPr>
        <p:spPr>
          <a:xfrm>
            <a:off x="6936088" y="2797887"/>
            <a:ext cx="615600" cy="2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0" name="Google Shape;2590;p87"/>
          <p:cNvSpPr txBox="1"/>
          <p:nvPr/>
        </p:nvSpPr>
        <p:spPr>
          <a:xfrm>
            <a:off x="7648650" y="1868450"/>
            <a:ext cx="113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VR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Headset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1" name="Google Shape;2591;p87"/>
          <p:cNvSpPr txBox="1"/>
          <p:nvPr/>
        </p:nvSpPr>
        <p:spPr>
          <a:xfrm>
            <a:off x="6106800" y="1868447"/>
            <a:ext cx="7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Unity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88"/>
          <p:cNvSpPr txBox="1"/>
          <p:nvPr>
            <p:ph type="title"/>
          </p:nvPr>
        </p:nvSpPr>
        <p:spPr>
          <a:xfrm>
            <a:off x="1939800" y="1106750"/>
            <a:ext cx="5264400" cy="23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0">
                <a:solidFill>
                  <a:schemeClr val="accent5"/>
                </a:solidFill>
                <a:latin typeface="Ultra"/>
                <a:ea typeface="Ultra"/>
                <a:cs typeface="Ultra"/>
                <a:sym typeface="Ultra"/>
              </a:rPr>
              <a:t>Thanks</a:t>
            </a:r>
            <a:r>
              <a:rPr lang="zh-TW" sz="700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!</a:t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  <p:cxnSp>
        <p:nvCxnSpPr>
          <p:cNvPr id="2597" name="Google Shape;2597;p88"/>
          <p:cNvCxnSpPr/>
          <p:nvPr/>
        </p:nvCxnSpPr>
        <p:spPr>
          <a:xfrm>
            <a:off x="1691700" y="3762975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598" name="Google Shape;2598;p88"/>
          <p:cNvCxnSpPr/>
          <p:nvPr/>
        </p:nvCxnSpPr>
        <p:spPr>
          <a:xfrm>
            <a:off x="1691700" y="819925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99" name="Google Shape;2599;p88"/>
          <p:cNvSpPr/>
          <p:nvPr/>
        </p:nvSpPr>
        <p:spPr>
          <a:xfrm>
            <a:off x="3858150" y="4047213"/>
            <a:ext cx="1427700" cy="334800"/>
          </a:xfrm>
          <a:prstGeom prst="roundRect">
            <a:avLst>
              <a:gd fmla="val 50000" name="adj"/>
            </a:avLst>
          </a:prstGeom>
          <a:solidFill>
            <a:srgbClr val="FFFFFF">
              <a:alpha val="206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88"/>
          <p:cNvSpPr txBox="1"/>
          <p:nvPr/>
        </p:nvSpPr>
        <p:spPr>
          <a:xfrm>
            <a:off x="4017750" y="4096563"/>
            <a:ext cx="11085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365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4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Play</a:t>
            </a:r>
            <a:endParaRPr sz="1640">
              <a:solidFill>
                <a:srgbClr val="FFFFFF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oom Quiz by Slidesgo">
  <a:themeElements>
    <a:clrScheme name="Simple Light">
      <a:dk1>
        <a:srgbClr val="DE4DAA"/>
      </a:dk1>
      <a:lt1>
        <a:srgbClr val="E571BB"/>
      </a:lt1>
      <a:dk2>
        <a:srgbClr val="A73A80"/>
      </a:dk2>
      <a:lt2>
        <a:srgbClr val="F6D327"/>
      </a:lt2>
      <a:accent1>
        <a:srgbClr val="DE4DAA"/>
      </a:accent1>
      <a:accent2>
        <a:srgbClr val="E571BB"/>
      </a:accent2>
      <a:accent3>
        <a:srgbClr val="A73A80"/>
      </a:accent3>
      <a:accent4>
        <a:srgbClr val="E2CBE9"/>
      </a:accent4>
      <a:accent5>
        <a:srgbClr val="661449"/>
      </a:accent5>
      <a:accent6>
        <a:srgbClr val="F6D327"/>
      </a:accent6>
      <a:hlink>
        <a:srgbClr val="6614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